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76" r:id="rId2"/>
    <p:sldId id="410" r:id="rId3"/>
    <p:sldId id="397" r:id="rId4"/>
    <p:sldId id="398" r:id="rId5"/>
    <p:sldId id="354" r:id="rId6"/>
    <p:sldId id="335" r:id="rId7"/>
    <p:sldId id="369" r:id="rId8"/>
    <p:sldId id="345" r:id="rId9"/>
    <p:sldId id="305" r:id="rId10"/>
    <p:sldId id="399" r:id="rId11"/>
    <p:sldId id="385" r:id="rId12"/>
    <p:sldId id="400" r:id="rId13"/>
    <p:sldId id="401" r:id="rId14"/>
    <p:sldId id="402" r:id="rId15"/>
    <p:sldId id="405" r:id="rId16"/>
    <p:sldId id="406" r:id="rId17"/>
    <p:sldId id="380"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42" d="100"/>
          <a:sy n="142" d="100"/>
        </p:scale>
        <p:origin x="-104" y="-17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7/10/19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7/10/19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4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735" y="554484"/>
            <a:ext cx="7763288" cy="3970318"/>
          </a:xfrm>
          <a:prstGeom prst="rect">
            <a:avLst/>
          </a:prstGeom>
        </p:spPr>
        <p:txBody>
          <a:bodyPr wrap="square">
            <a:spAutoFit/>
          </a:bodyPr>
          <a:lstStyle/>
          <a:p>
            <a:r>
              <a:rPr lang="en-US" sz="2800" b="1" dirty="0"/>
              <a:t>Colossians 3:15-17 </a:t>
            </a:r>
            <a:r>
              <a:rPr lang="en-US" sz="2800" b="1" baseline="30000" dirty="0"/>
              <a:t> </a:t>
            </a:r>
            <a:r>
              <a:rPr lang="en-US" sz="2800" dirty="0"/>
              <a:t>And let the peace of Christ rule in your hearts, to which indeed you were called in one body. And be thankful. </a:t>
            </a:r>
            <a:r>
              <a:rPr lang="en-US" sz="2800" baseline="30000" dirty="0"/>
              <a:t>16 </a:t>
            </a:r>
            <a:r>
              <a:rPr lang="en-US" sz="2800" dirty="0"/>
              <a:t>Let the word of Christ dwell in you richly, teaching and admonishing one another in all wisdom, singing psalms and hymns and spiritual songs, with thankfulness in your hearts to God. </a:t>
            </a:r>
            <a:r>
              <a:rPr lang="en-US" sz="2800" baseline="30000" dirty="0"/>
              <a:t>17 </a:t>
            </a:r>
            <a:r>
              <a:rPr lang="en-US" sz="2800" dirty="0"/>
              <a:t>And whatever you do, in word or deed, do everything in the name of the Lord Jesus, giving thanks to God the Father through him.</a:t>
            </a:r>
            <a:endParaRPr lang="en-US" sz="28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623" y="545540"/>
            <a:ext cx="7870615" cy="4154983"/>
          </a:xfrm>
          <a:prstGeom prst="rect">
            <a:avLst/>
          </a:prstGeom>
        </p:spPr>
        <p:txBody>
          <a:bodyPr wrap="square">
            <a:spAutoFit/>
          </a:bodyPr>
          <a:lstStyle/>
          <a:p>
            <a:r>
              <a:rPr lang="en-US" sz="4400" b="1" dirty="0"/>
              <a:t>1 Corinthians 6:19 </a:t>
            </a:r>
            <a:endParaRPr lang="en-US" sz="4400" b="1" dirty="0" smtClean="0"/>
          </a:p>
          <a:p>
            <a:r>
              <a:rPr lang="en-US" sz="4400" dirty="0" smtClean="0"/>
              <a:t>Or</a:t>
            </a:r>
            <a:r>
              <a:rPr lang="en-US" sz="4400" dirty="0"/>
              <a:t> do you not know that your body is a temple of the Holy Spirit within you, whom you have from God? You are not your own,</a:t>
            </a:r>
            <a:endParaRPr lang="en-US" sz="4400" b="1" dirty="0"/>
          </a:p>
          <a:p>
            <a:r>
              <a:rPr lang="en-US" sz="4400" dirty="0"/>
              <a:t> </a:t>
            </a:r>
            <a:endParaRPr lang="en-US" sz="4400" b="1" dirty="0"/>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464" y="509768"/>
            <a:ext cx="7977942" cy="3970318"/>
          </a:xfrm>
          <a:prstGeom prst="rect">
            <a:avLst/>
          </a:prstGeom>
        </p:spPr>
        <p:txBody>
          <a:bodyPr wrap="square">
            <a:spAutoFit/>
          </a:bodyPr>
          <a:lstStyle/>
          <a:p>
            <a:r>
              <a:rPr lang="en-US" sz="2800" b="1" dirty="0"/>
              <a:t>Ephesians 3:16-19 </a:t>
            </a:r>
            <a:r>
              <a:rPr lang="en-US" sz="2800" dirty="0"/>
              <a:t>That according to the riches of his glory he may grant you to be strengthened with power through his Spirit in your inner being, </a:t>
            </a:r>
            <a:r>
              <a:rPr lang="en-US" sz="2800" baseline="30000" dirty="0"/>
              <a:t>17 </a:t>
            </a:r>
            <a:r>
              <a:rPr lang="en-US" sz="2800" dirty="0"/>
              <a:t>so that Christ may dwell in your hearts through faith—that you, being rooted and grounded in love, </a:t>
            </a:r>
            <a:r>
              <a:rPr lang="en-US" sz="2800" baseline="30000" dirty="0"/>
              <a:t>18 </a:t>
            </a:r>
            <a:r>
              <a:rPr lang="en-US" sz="2800" dirty="0"/>
              <a:t>may have strength to comprehend with all the saints what is the breadth and length and height and depth, </a:t>
            </a:r>
            <a:r>
              <a:rPr lang="en-US" sz="2800" baseline="30000" dirty="0"/>
              <a:t>19 </a:t>
            </a:r>
            <a:r>
              <a:rPr lang="en-US" sz="2800" dirty="0"/>
              <a:t>and to know the love of Christ that surpasses knowledge, that you may be filled with all the fullness of God</a:t>
            </a:r>
            <a:r>
              <a:rPr lang="en-US" sz="2800" b="1" dirty="0"/>
              <a:t>.</a:t>
            </a:r>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184" y="536597"/>
            <a:ext cx="7942166" cy="3970318"/>
          </a:xfrm>
          <a:prstGeom prst="rect">
            <a:avLst/>
          </a:prstGeom>
        </p:spPr>
        <p:txBody>
          <a:bodyPr wrap="square">
            <a:spAutoFit/>
          </a:bodyPr>
          <a:lstStyle/>
          <a:p>
            <a:r>
              <a:rPr lang="en-US" sz="3600" b="1" dirty="0"/>
              <a:t>Ephesians 5:19-20 </a:t>
            </a:r>
            <a:endParaRPr lang="en-US" sz="3600" b="1" dirty="0" smtClean="0"/>
          </a:p>
          <a:p>
            <a:r>
              <a:rPr lang="en-US" sz="3600" b="1" baseline="30000" dirty="0"/>
              <a:t> </a:t>
            </a:r>
            <a:r>
              <a:rPr lang="en-US" sz="3600" dirty="0"/>
              <a:t>addressing one another in psalms and hymns and spiritual songs, singing and making melody to the Lord with your heart, </a:t>
            </a:r>
            <a:r>
              <a:rPr lang="en-US" sz="3600" baseline="30000" dirty="0"/>
              <a:t>20 </a:t>
            </a:r>
            <a:r>
              <a:rPr lang="en-US" sz="3600" dirty="0"/>
              <a:t>giving thanks always and for everything to God the Father in the name of our Lord Jesus Christ</a:t>
            </a:r>
            <a:r>
              <a:rPr lang="en-US" dirty="0"/>
              <a:t>,</a:t>
            </a:r>
            <a:endParaRPr lang="en-US" b="1" dirty="0"/>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67" y="581313"/>
            <a:ext cx="7772232" cy="4708981"/>
          </a:xfrm>
          <a:prstGeom prst="rect">
            <a:avLst/>
          </a:prstGeom>
        </p:spPr>
        <p:txBody>
          <a:bodyPr wrap="square">
            <a:spAutoFit/>
          </a:bodyPr>
          <a:lstStyle/>
          <a:p>
            <a:pPr algn="ctr"/>
            <a:r>
              <a:rPr lang="en-US" sz="6000" b="1" dirty="0"/>
              <a:t>Psalm 2:11 </a:t>
            </a:r>
            <a:endParaRPr lang="en-US" sz="6000" b="1" dirty="0" smtClean="0"/>
          </a:p>
          <a:p>
            <a:pPr algn="ctr"/>
            <a:r>
              <a:rPr lang="en-US" sz="6000" dirty="0" smtClean="0"/>
              <a:t>Serve the</a:t>
            </a:r>
            <a:r>
              <a:rPr lang="en-US" sz="6000" dirty="0"/>
              <a:t> Lord </a:t>
            </a:r>
            <a:r>
              <a:rPr lang="en-US" sz="6000" dirty="0" smtClean="0"/>
              <a:t>with</a:t>
            </a:r>
          </a:p>
          <a:p>
            <a:pPr algn="ctr"/>
            <a:r>
              <a:rPr lang="en-US" sz="6000" dirty="0"/>
              <a:t> fear, and rejoice with trembling.</a:t>
            </a:r>
            <a:endParaRPr lang="en-US" sz="6000" b="1" dirty="0"/>
          </a:p>
          <a:p>
            <a:r>
              <a:rPr lang="en-US" sz="6000" dirty="0"/>
              <a:t> </a:t>
            </a:r>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027" y="375617"/>
            <a:ext cx="8156818" cy="3785652"/>
          </a:xfrm>
          <a:prstGeom prst="rect">
            <a:avLst/>
          </a:prstGeom>
        </p:spPr>
        <p:txBody>
          <a:bodyPr wrap="square">
            <a:spAutoFit/>
          </a:bodyPr>
          <a:lstStyle/>
          <a:p>
            <a:r>
              <a:rPr lang="en-US" sz="4800" b="1" dirty="0"/>
              <a:t>Psalm 70:4 </a:t>
            </a:r>
            <a:endParaRPr lang="en-US" sz="4800" b="1" dirty="0" smtClean="0"/>
          </a:p>
          <a:p>
            <a:r>
              <a:rPr lang="en-US" sz="4800" dirty="0" smtClean="0"/>
              <a:t>May </a:t>
            </a:r>
            <a:r>
              <a:rPr lang="en-US" sz="4800" dirty="0"/>
              <a:t>all who seek you rejoice and be glad in you! May those who love your salvation say evermore, “God is great!”</a:t>
            </a:r>
            <a:endParaRPr lang="en-US" sz="4800" b="1" dirty="0"/>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847" y="536596"/>
            <a:ext cx="7861671" cy="4524315"/>
          </a:xfrm>
          <a:prstGeom prst="rect">
            <a:avLst/>
          </a:prstGeom>
        </p:spPr>
        <p:txBody>
          <a:bodyPr wrap="square">
            <a:spAutoFit/>
          </a:bodyPr>
          <a:lstStyle/>
          <a:p>
            <a:r>
              <a:rPr lang="en-US" sz="4800" b="1" dirty="0"/>
              <a:t>Romans 15:13</a:t>
            </a:r>
            <a:r>
              <a:rPr lang="en-US" sz="4800" b="1" baseline="30000" dirty="0"/>
              <a:t> </a:t>
            </a:r>
            <a:r>
              <a:rPr lang="en-US" sz="4800" dirty="0"/>
              <a:t>May the God of hope fill you with all joy and peace in believing, so that by the power of the Holy Spirit you may abound in hope.</a:t>
            </a:r>
            <a:endParaRPr lang="en-US" sz="4800" b="1" dirty="0"/>
          </a:p>
          <a:p>
            <a:r>
              <a:rPr lang="en-US" sz="4800" dirty="0"/>
              <a:t> </a:t>
            </a:r>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6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a:t>
            </a:r>
            <a:endParaRPr lang="en-US" sz="4400" b="1" dirty="0">
              <a:solidFill>
                <a:schemeClr val="bg1"/>
              </a:solidFill>
              <a:latin typeface="Baskerville Old Face"/>
              <a:cs typeface="Baskerville Old Face"/>
            </a:endParaRPr>
          </a:p>
        </p:txBody>
      </p:sp>
      <p:pic>
        <p:nvPicPr>
          <p:cNvPr id="5" name="Picture 4"/>
          <p:cNvPicPr>
            <a:picLocks noChangeAspect="1"/>
          </p:cNvPicPr>
          <p:nvPr/>
        </p:nvPicPr>
        <p:blipFill>
          <a:blip r:embed="rId2"/>
          <a:stretch>
            <a:fillRect/>
          </a:stretch>
        </p:blipFill>
        <p:spPr>
          <a:xfrm>
            <a:off x="298841" y="279400"/>
            <a:ext cx="8564546" cy="4572000"/>
          </a:xfrm>
          <a:prstGeom prst="rect">
            <a:avLst/>
          </a:prstGeom>
        </p:spPr>
      </p:pic>
      <p:sp>
        <p:nvSpPr>
          <p:cNvPr id="8" name="Rectangle 7"/>
          <p:cNvSpPr/>
          <p:nvPr/>
        </p:nvSpPr>
        <p:spPr>
          <a:xfrm>
            <a:off x="491915" y="719286"/>
            <a:ext cx="7915334" cy="2031325"/>
          </a:xfrm>
          <a:prstGeom prst="rect">
            <a:avLst/>
          </a:prstGeom>
        </p:spPr>
        <p:txBody>
          <a:bodyPr wrap="square">
            <a:spAutoFit/>
          </a:bodyPr>
          <a:lstStyle/>
          <a:p>
            <a:pPr algn="ct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“Walking In The Spirit”</a:t>
            </a:r>
          </a:p>
          <a:p>
            <a:r>
              <a:rPr lang="en-US" sz="6600" b="1" dirty="0"/>
              <a:t> </a:t>
            </a:r>
            <a:endParaRPr lang="en-US" sz="6600" dirty="0"/>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587" y="304071"/>
            <a:ext cx="8398304" cy="4401205"/>
          </a:xfrm>
          <a:prstGeom prst="rect">
            <a:avLst/>
          </a:prstGeom>
        </p:spPr>
        <p:txBody>
          <a:bodyPr wrap="square">
            <a:spAutoFit/>
          </a:bodyPr>
          <a:lstStyle/>
          <a:p>
            <a:r>
              <a:rPr lang="en-US" sz="2800" b="1" dirty="0"/>
              <a:t>Ephesians 5:15-20 </a:t>
            </a:r>
            <a:r>
              <a:rPr lang="en-US" sz="2800" dirty="0" smtClean="0"/>
              <a:t>Look </a:t>
            </a:r>
            <a:r>
              <a:rPr lang="en-US" sz="2800" dirty="0"/>
              <a:t>carefully then how you walk, not as unwise but as wise,</a:t>
            </a:r>
            <a:r>
              <a:rPr lang="en-US" sz="2800" b="1" baseline="30000" dirty="0"/>
              <a:t>16 </a:t>
            </a:r>
            <a:r>
              <a:rPr lang="en-US" sz="2800" dirty="0"/>
              <a:t>making the best use of the time, because the days are evil.</a:t>
            </a:r>
            <a:r>
              <a:rPr lang="en-US" sz="2800" b="1" baseline="30000" dirty="0"/>
              <a:t>17 </a:t>
            </a:r>
            <a:r>
              <a:rPr lang="en-US" sz="2800" dirty="0"/>
              <a:t>Therefore do not be foolish, but understand what the will of the </a:t>
            </a:r>
            <a:r>
              <a:rPr lang="en-US" sz="2800" dirty="0" smtClean="0"/>
              <a:t>Lord is</a:t>
            </a:r>
            <a:r>
              <a:rPr lang="en-US" sz="2800" dirty="0"/>
              <a:t>. </a:t>
            </a:r>
            <a:endParaRPr lang="en-US" sz="2800" dirty="0" smtClean="0"/>
          </a:p>
          <a:p>
            <a:r>
              <a:rPr lang="en-US" sz="2800" b="1" baseline="30000" dirty="0" smtClean="0"/>
              <a:t>18</a:t>
            </a:r>
            <a:r>
              <a:rPr lang="en-US" sz="2800" dirty="0" smtClean="0"/>
              <a:t>And</a:t>
            </a:r>
            <a:r>
              <a:rPr lang="en-US" sz="2800" dirty="0"/>
              <a:t> do not get drunk with wine, for </a:t>
            </a:r>
            <a:r>
              <a:rPr lang="en-US" sz="2800" dirty="0" smtClean="0"/>
              <a:t>that is</a:t>
            </a:r>
            <a:r>
              <a:rPr lang="en-US" sz="2800" dirty="0"/>
              <a:t> </a:t>
            </a:r>
            <a:r>
              <a:rPr lang="en-US" sz="2800" dirty="0" smtClean="0"/>
              <a:t> debauchery</a:t>
            </a:r>
            <a:r>
              <a:rPr lang="en-US" sz="2800" dirty="0"/>
              <a:t>, but be filled with the Spirit, </a:t>
            </a:r>
            <a:r>
              <a:rPr lang="en-US" sz="2800" b="1" baseline="30000" dirty="0"/>
              <a:t>19 </a:t>
            </a:r>
            <a:r>
              <a:rPr lang="en-US" sz="2800" dirty="0"/>
              <a:t>addressing one another in psalms and hymns and spiritual songs, singing and making melody to the Lord with your heart,</a:t>
            </a:r>
            <a:r>
              <a:rPr lang="en-US" sz="2800" b="1" baseline="30000" dirty="0"/>
              <a:t>20 </a:t>
            </a:r>
            <a:r>
              <a:rPr lang="en-US" sz="2800" dirty="0"/>
              <a:t>giving thanks always and for everything to God the Father in the name of our Lord Jesus </a:t>
            </a:r>
            <a:r>
              <a:rPr lang="en-US" sz="2800" dirty="0" smtClean="0"/>
              <a:t>Christ.</a:t>
            </a:r>
            <a:endParaRPr lang="en-US" sz="2800"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811" y="276714"/>
            <a:ext cx="8380417" cy="4708981"/>
          </a:xfrm>
          <a:prstGeom prst="rect">
            <a:avLst/>
          </a:prstGeom>
        </p:spPr>
        <p:txBody>
          <a:bodyPr wrap="square">
            <a:spAutoFit/>
          </a:bodyPr>
          <a:lstStyle/>
          <a:p>
            <a:pPr algn="ctr"/>
            <a:r>
              <a:rPr lang="en-US" sz="6000" dirty="0">
                <a:latin typeface="Arial"/>
                <a:cs typeface="Arial"/>
              </a:rPr>
              <a:t>Colossians 4:</a:t>
            </a:r>
            <a:r>
              <a:rPr lang="en-US" sz="6000" dirty="0" smtClean="0">
                <a:latin typeface="Arial"/>
                <a:cs typeface="Arial"/>
              </a:rPr>
              <a:t>5</a:t>
            </a:r>
          </a:p>
          <a:p>
            <a:pPr algn="ctr"/>
            <a:r>
              <a:rPr lang="en-US" sz="6000" dirty="0" smtClean="0">
                <a:latin typeface="Arial"/>
                <a:cs typeface="Arial"/>
              </a:rPr>
              <a:t>Walk </a:t>
            </a:r>
            <a:r>
              <a:rPr lang="en-US" sz="6000" dirty="0">
                <a:latin typeface="Arial"/>
                <a:cs typeface="Arial"/>
              </a:rPr>
              <a:t>in </a:t>
            </a:r>
            <a:r>
              <a:rPr lang="en-US" sz="6000" dirty="0" smtClean="0">
                <a:latin typeface="Arial"/>
                <a:cs typeface="Arial"/>
              </a:rPr>
              <a:t>wisdom toward</a:t>
            </a:r>
            <a:r>
              <a:rPr lang="en-US" sz="6000" dirty="0">
                <a:latin typeface="Arial"/>
                <a:cs typeface="Arial"/>
              </a:rPr>
              <a:t> outsiders, making the best </a:t>
            </a:r>
            <a:endParaRPr lang="en-US" sz="6000" dirty="0" smtClean="0">
              <a:latin typeface="Arial"/>
              <a:cs typeface="Arial"/>
            </a:endParaRPr>
          </a:p>
          <a:p>
            <a:pPr algn="ctr"/>
            <a:r>
              <a:rPr lang="en-US" sz="6000" dirty="0" smtClean="0">
                <a:latin typeface="Arial"/>
                <a:cs typeface="Arial"/>
              </a:rPr>
              <a:t>use </a:t>
            </a:r>
            <a:r>
              <a:rPr lang="en-US" sz="6000" dirty="0">
                <a:latin typeface="Arial"/>
                <a:cs typeface="Arial"/>
              </a:rPr>
              <a:t>of the time.</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429307" y="527653"/>
            <a:ext cx="8174706" cy="4031873"/>
          </a:xfrm>
          <a:prstGeom prst="rect">
            <a:avLst/>
          </a:prstGeom>
        </p:spPr>
        <p:txBody>
          <a:bodyPr wrap="square">
            <a:spAutoFit/>
          </a:bodyPr>
          <a:lstStyle/>
          <a:p>
            <a:r>
              <a:rPr lang="en-US" sz="3200" b="1" dirty="0"/>
              <a:t>John 15:4-5 </a:t>
            </a:r>
            <a:endParaRPr lang="en-US" sz="3200" b="1" dirty="0" smtClean="0"/>
          </a:p>
          <a:p>
            <a:r>
              <a:rPr lang="en-US" sz="3200" dirty="0" smtClean="0"/>
              <a:t>Abide</a:t>
            </a:r>
            <a:r>
              <a:rPr lang="en-US" sz="3200" dirty="0"/>
              <a:t> in me, and I in you. As the branch cannot bear fruit by itself, unless it abides in the vine, neither can you, unless you abide in me. </a:t>
            </a:r>
            <a:r>
              <a:rPr lang="en-US" sz="3200" baseline="30000" dirty="0"/>
              <a:t>5 </a:t>
            </a:r>
            <a:r>
              <a:rPr lang="en-US" sz="3200" dirty="0"/>
              <a:t>I am the vine; you are the branches. Whoever abides in me and I in him, he it is that bears much fruit, for apart from me you can do nothing.</a:t>
            </a:r>
            <a:endParaRPr lang="en-US" sz="3200" b="1" dirty="0"/>
          </a:p>
          <a:p>
            <a:r>
              <a:rPr lang="en-US" sz="3200" dirty="0"/>
              <a:t> </a:t>
            </a:r>
            <a:endParaRPr lang="en-US" sz="32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072" y="429277"/>
            <a:ext cx="7888502" cy="4247317"/>
          </a:xfrm>
          <a:prstGeom prst="rect">
            <a:avLst/>
          </a:prstGeom>
        </p:spPr>
        <p:txBody>
          <a:bodyPr wrap="square">
            <a:spAutoFit/>
          </a:bodyPr>
          <a:lstStyle/>
          <a:p>
            <a:r>
              <a:rPr lang="en-US" sz="5400" b="1" dirty="0"/>
              <a:t>Proverbs 9:10 </a:t>
            </a:r>
            <a:endParaRPr lang="en-US" sz="5400" b="1" dirty="0" smtClean="0"/>
          </a:p>
          <a:p>
            <a:r>
              <a:rPr lang="en-US" sz="5400" dirty="0" smtClean="0"/>
              <a:t>The </a:t>
            </a:r>
            <a:r>
              <a:rPr lang="en-US" sz="5400" dirty="0"/>
              <a:t>fear of the Lord is the beginning of wisdom, and the knowledge of the Holy One is insight.</a:t>
            </a:r>
            <a:endParaRPr lang="en-US" sz="54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447194" y="342186"/>
            <a:ext cx="8103156" cy="4801314"/>
          </a:xfrm>
          <a:prstGeom prst="rect">
            <a:avLst/>
          </a:prstGeom>
        </p:spPr>
        <p:txBody>
          <a:bodyPr wrap="square">
            <a:spAutoFit/>
          </a:bodyPr>
          <a:lstStyle/>
          <a:p>
            <a:r>
              <a:rPr lang="en-US" sz="3200" b="1" dirty="0"/>
              <a:t>Romans 8:13-15 </a:t>
            </a:r>
            <a:endParaRPr lang="en-US" sz="3200" b="1" dirty="0" smtClean="0"/>
          </a:p>
          <a:p>
            <a:r>
              <a:rPr lang="en-US" sz="3200" dirty="0" smtClean="0"/>
              <a:t>For </a:t>
            </a:r>
            <a:r>
              <a:rPr lang="en-US" sz="3200" dirty="0"/>
              <a:t>if you live according to the flesh you will die, but if by the Spirit you put to death the deeds of the body, you will live. </a:t>
            </a:r>
            <a:r>
              <a:rPr lang="en-US" sz="3200" baseline="30000" dirty="0"/>
              <a:t>14 </a:t>
            </a:r>
            <a:r>
              <a:rPr lang="en-US" sz="3200" dirty="0"/>
              <a:t>For all who are led by the Spirit of God are sons of God. </a:t>
            </a:r>
            <a:r>
              <a:rPr lang="en-US" sz="3200" baseline="30000" dirty="0"/>
              <a:t>15 </a:t>
            </a:r>
            <a:r>
              <a:rPr lang="en-US" sz="3200" dirty="0"/>
              <a:t>For you did not receive the spirit of slavery to fall back into fear, but you have received the Spirit of adoption as sons, by whom we cry, “Abba! Father!”</a:t>
            </a:r>
            <a:endParaRPr lang="en-US" sz="3200" b="1" dirty="0"/>
          </a:p>
          <a:p>
            <a:r>
              <a:rPr lang="en-US" dirty="0"/>
              <a:t> </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362" y="536596"/>
            <a:ext cx="8326753" cy="3785652"/>
          </a:xfrm>
          <a:prstGeom prst="rect">
            <a:avLst/>
          </a:prstGeom>
        </p:spPr>
        <p:txBody>
          <a:bodyPr wrap="square">
            <a:spAutoFit/>
          </a:bodyPr>
          <a:lstStyle/>
          <a:p>
            <a:r>
              <a:rPr lang="en-US" sz="4000" b="1" dirty="0"/>
              <a:t>Romans 12:2 </a:t>
            </a:r>
            <a:endParaRPr lang="en-US" sz="4000" b="1" dirty="0" smtClean="0"/>
          </a:p>
          <a:p>
            <a:r>
              <a:rPr lang="en-US" sz="4000" dirty="0" smtClean="0"/>
              <a:t>Do </a:t>
            </a:r>
            <a:r>
              <a:rPr lang="en-US" sz="4000" dirty="0"/>
              <a:t>not be conformed to this world, but be transformed by the renewal of your mind, that by testing you may discern what is the will of God, what is good and acceptable and </a:t>
            </a:r>
            <a:r>
              <a:rPr lang="en-US" sz="4000" dirty="0" smtClean="0"/>
              <a:t>perfect.</a:t>
            </a:r>
            <a:endParaRPr lang="en-US" sz="40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652903" y="661802"/>
            <a:ext cx="7888503" cy="4216539"/>
          </a:xfrm>
          <a:prstGeom prst="rect">
            <a:avLst/>
          </a:prstGeom>
        </p:spPr>
        <p:txBody>
          <a:bodyPr wrap="square">
            <a:spAutoFit/>
          </a:bodyPr>
          <a:lstStyle/>
          <a:p>
            <a:r>
              <a:rPr lang="en-US" sz="4400" b="1" dirty="0"/>
              <a:t>Luke 16:10 </a:t>
            </a:r>
            <a:endParaRPr lang="en-US" sz="4400" b="1" dirty="0" smtClean="0"/>
          </a:p>
          <a:p>
            <a:r>
              <a:rPr lang="en-US" sz="4400" dirty="0" smtClean="0"/>
              <a:t>“</a:t>
            </a:r>
            <a:r>
              <a:rPr lang="en-US" sz="4400" dirty="0"/>
              <a:t>One who is faithful in a very little is also faithful in much, and one who is dishonest in a very little is also dishonest in much.</a:t>
            </a:r>
            <a:endParaRPr lang="en-US" sz="4400" b="1" dirty="0"/>
          </a:p>
          <a:p>
            <a:r>
              <a:rPr lang="en-US" sz="4800"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18063</TotalTime>
  <Words>99</Words>
  <Application>Microsoft Macintosh PowerPoint</Application>
  <PresentationFormat>On-screen Show (16:9)</PresentationFormat>
  <Paragraphs>42</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737</cp:revision>
  <dcterms:created xsi:type="dcterms:W3CDTF">2016-08-27T22:55:59Z</dcterms:created>
  <dcterms:modified xsi:type="dcterms:W3CDTF">2019-07-10T23:23:06Z</dcterms:modified>
</cp:coreProperties>
</file>