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410" r:id="rId3"/>
    <p:sldId id="397" r:id="rId4"/>
    <p:sldId id="398" r:id="rId5"/>
    <p:sldId id="354" r:id="rId6"/>
    <p:sldId id="335" r:id="rId7"/>
    <p:sldId id="369" r:id="rId8"/>
    <p:sldId id="345" r:id="rId9"/>
    <p:sldId id="305" r:id="rId10"/>
    <p:sldId id="399" r:id="rId11"/>
    <p:sldId id="385" r:id="rId12"/>
    <p:sldId id="400" r:id="rId13"/>
    <p:sldId id="401" r:id="rId14"/>
    <p:sldId id="402" r:id="rId15"/>
    <p:sldId id="405" r:id="rId16"/>
    <p:sldId id="406" r:id="rId17"/>
    <p:sldId id="411" r:id="rId18"/>
    <p:sldId id="412" r:id="rId19"/>
    <p:sldId id="413" r:id="rId20"/>
    <p:sldId id="414" r:id="rId21"/>
    <p:sldId id="380" r:id="rId22"/>
    <p:sldId id="416" r:id="rId23"/>
    <p:sldId id="415"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2" d="100"/>
          <a:sy n="142" d="100"/>
        </p:scale>
        <p:origin x="-104" y="-18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7/6/19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4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475" y="366674"/>
            <a:ext cx="8308865" cy="4247317"/>
          </a:xfrm>
          <a:prstGeom prst="rect">
            <a:avLst/>
          </a:prstGeom>
        </p:spPr>
        <p:txBody>
          <a:bodyPr wrap="square">
            <a:spAutoFit/>
          </a:bodyPr>
          <a:lstStyle/>
          <a:p>
            <a:r>
              <a:rPr lang="en-US" sz="2800" b="1" dirty="0"/>
              <a:t>Acts 11:13-16</a:t>
            </a:r>
            <a:r>
              <a:rPr lang="en-US" sz="2800" b="1" baseline="30000" dirty="0"/>
              <a:t>  </a:t>
            </a:r>
            <a:endParaRPr lang="en-US" sz="2800" b="1" baseline="30000" dirty="0" smtClean="0"/>
          </a:p>
          <a:p>
            <a:r>
              <a:rPr lang="en-US" sz="2800" dirty="0" smtClean="0"/>
              <a:t>And </a:t>
            </a:r>
            <a:r>
              <a:rPr lang="en-US" sz="2800" dirty="0"/>
              <a:t>he told us how he had seen the angel stand in his house and say, ‘Send to Joppa and bring Simon who is called Peter; </a:t>
            </a:r>
            <a:r>
              <a:rPr lang="en-US" sz="2800" baseline="30000" dirty="0"/>
              <a:t>14 </a:t>
            </a:r>
            <a:r>
              <a:rPr lang="en-US" sz="2800" dirty="0"/>
              <a:t>he will declare to you a message by which you will be saved, you and all your household.’ </a:t>
            </a:r>
            <a:r>
              <a:rPr lang="en-US" sz="2800" baseline="30000" dirty="0"/>
              <a:t>15</a:t>
            </a:r>
            <a:r>
              <a:rPr lang="en-US" sz="2800" dirty="0"/>
              <a:t>As I began to speak, the Holy Spirit fell on them just as on us at the beginning. </a:t>
            </a:r>
            <a:r>
              <a:rPr lang="en-US" sz="2800" baseline="30000" dirty="0"/>
              <a:t>16 </a:t>
            </a:r>
            <a:r>
              <a:rPr lang="en-US" sz="2800" dirty="0"/>
              <a:t>And I remembered the word of the Lord, how he said, ‘John baptized with water, but you will be baptized with the Holy Spirit.’</a:t>
            </a:r>
          </a:p>
          <a:p>
            <a:r>
              <a:rPr lang="en-US" b="1" dirty="0"/>
              <a:t> </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240" y="473993"/>
            <a:ext cx="7977942" cy="3785652"/>
          </a:xfrm>
          <a:prstGeom prst="rect">
            <a:avLst/>
          </a:prstGeom>
        </p:spPr>
        <p:txBody>
          <a:bodyPr wrap="square">
            <a:spAutoFit/>
          </a:bodyPr>
          <a:lstStyle/>
          <a:p>
            <a:r>
              <a:rPr lang="en-US" sz="4000" dirty="0"/>
              <a:t>2 Corinthians 1:21-22 </a:t>
            </a:r>
            <a:endParaRPr lang="en-US" sz="4000" dirty="0" smtClean="0"/>
          </a:p>
          <a:p>
            <a:r>
              <a:rPr lang="en-US" sz="4000" dirty="0" smtClean="0"/>
              <a:t>And </a:t>
            </a:r>
            <a:r>
              <a:rPr lang="en-US" sz="4000" dirty="0"/>
              <a:t>it is God who establishes us with you in Christ, and has anointed us, </a:t>
            </a:r>
            <a:r>
              <a:rPr lang="en-US" sz="4000" dirty="0" smtClean="0"/>
              <a:t> </a:t>
            </a:r>
            <a:r>
              <a:rPr lang="en-US" sz="4000" baseline="30000" dirty="0" smtClean="0"/>
              <a:t>22</a:t>
            </a:r>
            <a:r>
              <a:rPr lang="en-US" sz="4000" baseline="30000" dirty="0"/>
              <a:t> </a:t>
            </a:r>
            <a:r>
              <a:rPr lang="en-US" sz="4000" dirty="0"/>
              <a:t>and who has also put his seal on us and given us his Spirit in our hearts as a guarantee</a:t>
            </a:r>
            <a:r>
              <a:rPr lang="en-US" sz="4000" dirty="0"/>
              <a:t> </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913" y="545540"/>
            <a:ext cx="8076325" cy="3539430"/>
          </a:xfrm>
          <a:prstGeom prst="rect">
            <a:avLst/>
          </a:prstGeom>
        </p:spPr>
        <p:txBody>
          <a:bodyPr wrap="square">
            <a:spAutoFit/>
          </a:bodyPr>
          <a:lstStyle/>
          <a:p>
            <a:r>
              <a:rPr lang="en-US" sz="3200" b="1" dirty="0"/>
              <a:t>Ephesians 1:13-14 </a:t>
            </a:r>
            <a:endParaRPr lang="en-US" sz="3200" b="1" dirty="0" smtClean="0"/>
          </a:p>
          <a:p>
            <a:r>
              <a:rPr lang="en-US" sz="3200" dirty="0" smtClean="0"/>
              <a:t>In </a:t>
            </a:r>
            <a:r>
              <a:rPr lang="en-US" sz="3200" dirty="0"/>
              <a:t>him you also, when you heard the word of truth, the gospel of your salvation, and believed in him, were sealed with the promised Holy Spirit, </a:t>
            </a:r>
            <a:r>
              <a:rPr lang="en-US" sz="3200" b="1" baseline="30000" dirty="0"/>
              <a:t>14 </a:t>
            </a:r>
            <a:r>
              <a:rPr lang="en-US" sz="3200" dirty="0"/>
              <a:t>who is the guarantee</a:t>
            </a:r>
            <a:r>
              <a:rPr lang="en-US" sz="3200" baseline="30000" dirty="0"/>
              <a:t> </a:t>
            </a:r>
            <a:r>
              <a:rPr lang="en-US" sz="3200" dirty="0" smtClean="0"/>
              <a:t>of </a:t>
            </a:r>
            <a:r>
              <a:rPr lang="en-US" sz="3200" dirty="0"/>
              <a:t>our inheritance until we acquire possession </a:t>
            </a:r>
            <a:endParaRPr lang="en-US" sz="3200" dirty="0" smtClean="0"/>
          </a:p>
          <a:p>
            <a:r>
              <a:rPr lang="en-US" sz="3200" dirty="0" smtClean="0"/>
              <a:t>of </a:t>
            </a:r>
            <a:r>
              <a:rPr lang="en-US" sz="3200" dirty="0"/>
              <a:t>it, to the praise of his glory.</a:t>
            </a: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408" y="465050"/>
            <a:ext cx="7951110" cy="4031873"/>
          </a:xfrm>
          <a:prstGeom prst="rect">
            <a:avLst/>
          </a:prstGeom>
        </p:spPr>
        <p:txBody>
          <a:bodyPr wrap="square">
            <a:spAutoFit/>
          </a:bodyPr>
          <a:lstStyle/>
          <a:p>
            <a:r>
              <a:rPr lang="en-US" sz="3200" dirty="0"/>
              <a:t>Ephesians 5:15-18 </a:t>
            </a:r>
            <a:endParaRPr lang="en-US" sz="3200" dirty="0" smtClean="0"/>
          </a:p>
          <a:p>
            <a:r>
              <a:rPr lang="en-US" sz="3200" dirty="0" smtClean="0"/>
              <a:t>Look </a:t>
            </a:r>
            <a:r>
              <a:rPr lang="en-US" sz="3200" dirty="0"/>
              <a:t>carefully then how you walk, not as unwise but as wise,</a:t>
            </a:r>
            <a:r>
              <a:rPr lang="en-US" sz="3200" baseline="30000" dirty="0"/>
              <a:t>16 </a:t>
            </a:r>
            <a:r>
              <a:rPr lang="en-US" sz="3200" dirty="0"/>
              <a:t>making the best use of the time, because the days are evil.</a:t>
            </a:r>
            <a:r>
              <a:rPr lang="en-US" sz="3200" baseline="30000" dirty="0"/>
              <a:t>17 </a:t>
            </a:r>
            <a:r>
              <a:rPr lang="en-US" sz="3200" dirty="0"/>
              <a:t>Therefore do not be foolish, but understand what the will of the Lord is. </a:t>
            </a:r>
            <a:r>
              <a:rPr lang="en-US" sz="3200" baseline="30000" dirty="0"/>
              <a:t>18 </a:t>
            </a:r>
            <a:r>
              <a:rPr lang="en-US" sz="3200" dirty="0"/>
              <a:t>And do not get drunk with wine, for that is debauchery, but be filled with the Spirit</a:t>
            </a:r>
            <a:r>
              <a:rPr lang="en-US" sz="3200" dirty="0"/>
              <a:t> </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183" y="456108"/>
            <a:ext cx="7986885" cy="4154983"/>
          </a:xfrm>
          <a:prstGeom prst="rect">
            <a:avLst/>
          </a:prstGeom>
        </p:spPr>
        <p:txBody>
          <a:bodyPr wrap="square">
            <a:spAutoFit/>
          </a:bodyPr>
          <a:lstStyle/>
          <a:p>
            <a:r>
              <a:rPr lang="en-US" sz="4400" b="1" dirty="0"/>
              <a:t>Acts 13:51-52 </a:t>
            </a:r>
            <a:r>
              <a:rPr lang="en-US" sz="4400" b="1" baseline="30000" dirty="0"/>
              <a:t> </a:t>
            </a:r>
            <a:endParaRPr lang="en-US" sz="4400" b="1" baseline="30000" dirty="0" smtClean="0"/>
          </a:p>
          <a:p>
            <a:r>
              <a:rPr lang="en-US" sz="4400" dirty="0" smtClean="0"/>
              <a:t>But </a:t>
            </a:r>
            <a:r>
              <a:rPr lang="en-US" sz="4400" dirty="0"/>
              <a:t>they shook off the dust from their feet against them and went to </a:t>
            </a:r>
            <a:r>
              <a:rPr lang="en-US" sz="4400" dirty="0"/>
              <a:t>Iconium</a:t>
            </a:r>
            <a:r>
              <a:rPr lang="en-US" sz="4400" dirty="0"/>
              <a:t>. </a:t>
            </a:r>
            <a:r>
              <a:rPr lang="en-US" sz="4400" baseline="30000" dirty="0"/>
              <a:t>52 </a:t>
            </a:r>
            <a:r>
              <a:rPr lang="en-US" sz="4400" dirty="0"/>
              <a:t>And the disciples were filled with joy and with the Holy Spirit.</a:t>
            </a:r>
            <a:endParaRPr lang="en-US" sz="4400" b="1" dirty="0"/>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57" y="482937"/>
            <a:ext cx="8112100" cy="4154983"/>
          </a:xfrm>
          <a:prstGeom prst="rect">
            <a:avLst/>
          </a:prstGeom>
        </p:spPr>
        <p:txBody>
          <a:bodyPr wrap="square">
            <a:spAutoFit/>
          </a:bodyPr>
          <a:lstStyle/>
          <a:p>
            <a:r>
              <a:rPr lang="en-US" sz="4400" b="1" dirty="0"/>
              <a:t>Luke 11:13</a:t>
            </a:r>
            <a:r>
              <a:rPr lang="en-US" sz="4400" dirty="0"/>
              <a:t> </a:t>
            </a:r>
            <a:r>
              <a:rPr lang="en-US" sz="4400" dirty="0" smtClean="0"/>
              <a:t>“If </a:t>
            </a:r>
            <a:r>
              <a:rPr lang="en-US" sz="4400" dirty="0"/>
              <a:t>you then, who are evil, know how to give good gifts to your children, how much more will the heavenly Father give the Holy Spirit to those who ask him!”</a:t>
            </a:r>
            <a:endParaRPr lang="en-US" sz="4400" b="1" dirty="0"/>
          </a:p>
          <a:p>
            <a:r>
              <a:rPr lang="en-US" sz="4400" dirty="0"/>
              <a:t> </a:t>
            </a:r>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464" y="313014"/>
            <a:ext cx="8112100" cy="4524316"/>
          </a:xfrm>
          <a:prstGeom prst="rect">
            <a:avLst/>
          </a:prstGeom>
        </p:spPr>
        <p:txBody>
          <a:bodyPr wrap="square">
            <a:spAutoFit/>
          </a:bodyPr>
          <a:lstStyle/>
          <a:p>
            <a:r>
              <a:rPr lang="en-US" sz="3600" b="1" dirty="0"/>
              <a:t>John 16:8-11</a:t>
            </a:r>
            <a:r>
              <a:rPr lang="en-US" sz="3600" b="1" baseline="30000" dirty="0"/>
              <a:t> </a:t>
            </a:r>
            <a:r>
              <a:rPr lang="en-US" sz="3600" dirty="0"/>
              <a:t>And when he comes, he will convict the world concerning sin and righteousness and judgment: </a:t>
            </a:r>
            <a:r>
              <a:rPr lang="en-US" sz="3600" b="1" baseline="30000" dirty="0"/>
              <a:t>9 </a:t>
            </a:r>
            <a:r>
              <a:rPr lang="en-US" sz="3600" dirty="0"/>
              <a:t>concerning sin, because they do not believe in me; </a:t>
            </a:r>
            <a:r>
              <a:rPr lang="en-US" sz="3600" dirty="0" smtClean="0"/>
              <a:t> </a:t>
            </a:r>
            <a:r>
              <a:rPr lang="en-US" sz="3600" b="1" baseline="30000" dirty="0" smtClean="0"/>
              <a:t>10</a:t>
            </a:r>
            <a:r>
              <a:rPr lang="en-US" sz="3600" b="1" baseline="30000" dirty="0"/>
              <a:t> </a:t>
            </a:r>
            <a:r>
              <a:rPr lang="en-US" sz="3600" dirty="0"/>
              <a:t>concerning righteousness, because I go to the Father, and you will see me no longer; </a:t>
            </a:r>
            <a:r>
              <a:rPr lang="en-US" sz="3600" b="1" baseline="30000" dirty="0"/>
              <a:t>11 </a:t>
            </a:r>
            <a:r>
              <a:rPr lang="en-US" sz="3600" dirty="0"/>
              <a:t>concerning judgment, because the ruler of this world is judged.</a:t>
            </a:r>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689" y="545540"/>
            <a:ext cx="8040549" cy="4154983"/>
          </a:xfrm>
          <a:prstGeom prst="rect">
            <a:avLst/>
          </a:prstGeom>
        </p:spPr>
        <p:txBody>
          <a:bodyPr wrap="square">
            <a:spAutoFit/>
          </a:bodyPr>
          <a:lstStyle/>
          <a:p>
            <a:r>
              <a:rPr lang="en-US" sz="4400" b="1" dirty="0"/>
              <a:t>1Corintians 6:</a:t>
            </a:r>
            <a:r>
              <a:rPr lang="en-US" sz="4400" b="1" dirty="0" smtClean="0"/>
              <a:t>11</a:t>
            </a:r>
          </a:p>
          <a:p>
            <a:r>
              <a:rPr lang="en-US" sz="4400" b="1" dirty="0" smtClean="0"/>
              <a:t> </a:t>
            </a:r>
            <a:r>
              <a:rPr lang="en-US" sz="4400" dirty="0"/>
              <a:t>And such were some of you. But you were washed, you were sanctified, you were justified in the name of the Lord Jesus Christ and by the Spirit of our God.</a:t>
            </a:r>
          </a:p>
        </p:txBody>
      </p:sp>
    </p:spTree>
    <p:extLst>
      <p:ext uri="{BB962C8B-B14F-4D97-AF65-F5344CB8AC3E}">
        <p14:creationId xmlns:p14="http://schemas.microsoft.com/office/powerpoint/2010/main" val="22968977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407" y="482938"/>
            <a:ext cx="8040549" cy="4154983"/>
          </a:xfrm>
          <a:prstGeom prst="rect">
            <a:avLst/>
          </a:prstGeom>
        </p:spPr>
        <p:txBody>
          <a:bodyPr wrap="square">
            <a:spAutoFit/>
          </a:bodyPr>
          <a:lstStyle/>
          <a:p>
            <a:r>
              <a:rPr lang="en-US" sz="4400" b="1" dirty="0"/>
              <a:t>John 14:26 </a:t>
            </a:r>
            <a:endParaRPr lang="en-US" sz="4400" b="1" dirty="0" smtClean="0"/>
          </a:p>
          <a:p>
            <a:r>
              <a:rPr lang="en-US" sz="4400" dirty="0" smtClean="0"/>
              <a:t>But </a:t>
            </a:r>
            <a:r>
              <a:rPr lang="en-US" sz="4400" dirty="0"/>
              <a:t>the Helper, the Holy Spirit, </a:t>
            </a:r>
            <a:r>
              <a:rPr lang="en-US" sz="4400" dirty="0" smtClean="0"/>
              <a:t> whom </a:t>
            </a:r>
            <a:r>
              <a:rPr lang="en-US" sz="4400" dirty="0"/>
              <a:t>the Father will send in my name, he will teach you all things and bring to your remembrance all that I have said to you.</a:t>
            </a:r>
          </a:p>
        </p:txBody>
      </p:sp>
    </p:spTree>
    <p:extLst>
      <p:ext uri="{BB962C8B-B14F-4D97-AF65-F5344CB8AC3E}">
        <p14:creationId xmlns:p14="http://schemas.microsoft.com/office/powerpoint/2010/main" val="21970467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949" y="311408"/>
            <a:ext cx="7620187" cy="4832092"/>
          </a:xfrm>
          <a:prstGeom prst="rect">
            <a:avLst/>
          </a:prstGeom>
        </p:spPr>
        <p:txBody>
          <a:bodyPr wrap="square">
            <a:spAutoFit/>
          </a:bodyPr>
          <a:lstStyle/>
          <a:p>
            <a:r>
              <a:rPr lang="en-US" sz="4400" b="1" dirty="0"/>
              <a:t>Galatians 5:22-23 </a:t>
            </a:r>
            <a:r>
              <a:rPr lang="en-US" sz="4400" dirty="0" smtClean="0"/>
              <a:t>But</a:t>
            </a:r>
            <a:r>
              <a:rPr lang="en-US" sz="4400" dirty="0"/>
              <a:t> the fruit of the Spirit is love, joy, peace, patience, kindness, goodness, faithfulness, </a:t>
            </a:r>
            <a:r>
              <a:rPr lang="en-US" sz="4400" b="1" baseline="30000" dirty="0"/>
              <a:t>23 </a:t>
            </a:r>
            <a:r>
              <a:rPr lang="en-US" sz="4400" dirty="0"/>
              <a:t>gentleness, self-control; against such things there is no law.</a:t>
            </a:r>
          </a:p>
          <a:p>
            <a:r>
              <a:rPr lang="en-US" sz="4400" b="1" dirty="0"/>
              <a:t> </a:t>
            </a:r>
            <a:endParaRPr lang="en-US" sz="4400" dirty="0"/>
          </a:p>
        </p:txBody>
      </p:sp>
    </p:spTree>
    <p:extLst>
      <p:ext uri="{BB962C8B-B14F-4D97-AF65-F5344CB8AC3E}">
        <p14:creationId xmlns:p14="http://schemas.microsoft.com/office/powerpoint/2010/main" val="17037832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sp>
        <p:nvSpPr>
          <p:cNvPr id="4" name="Rectangle 3"/>
          <p:cNvSpPr/>
          <p:nvPr/>
        </p:nvSpPr>
        <p:spPr>
          <a:xfrm>
            <a:off x="518746" y="304071"/>
            <a:ext cx="8031604" cy="461665"/>
          </a:xfrm>
          <a:prstGeom prst="rect">
            <a:avLst/>
          </a:prstGeom>
        </p:spPr>
        <p:txBody>
          <a:bodyPr wrap="square">
            <a:spAutoFit/>
          </a:bodyPr>
          <a:lstStyle/>
          <a:p>
            <a:pPr algn="ctr"/>
            <a:r>
              <a:rPr lang="en-US" sz="2400" b="1" dirty="0">
                <a:solidFill>
                  <a:srgbClr val="FF6600"/>
                </a:solidFill>
                <a:latin typeface="Bangla MN"/>
                <a:cs typeface="Bangla MN"/>
              </a:rPr>
              <a:t>T</a:t>
            </a:r>
            <a:r>
              <a:rPr lang="en-US" sz="2400" b="1" dirty="0">
                <a:latin typeface="Bangla MN"/>
                <a:cs typeface="Bangla MN"/>
              </a:rPr>
              <a:t>he </a:t>
            </a:r>
            <a:r>
              <a:rPr lang="en-US" sz="2400" b="1" dirty="0">
                <a:solidFill>
                  <a:srgbClr val="FF6600"/>
                </a:solidFill>
                <a:latin typeface="Bangla MN"/>
                <a:cs typeface="Bangla MN"/>
              </a:rPr>
              <a:t>B</a:t>
            </a:r>
            <a:r>
              <a:rPr lang="en-US" sz="2400" b="1" dirty="0">
                <a:latin typeface="Bangla MN"/>
                <a:cs typeface="Bangla MN"/>
              </a:rPr>
              <a:t>aptism or </a:t>
            </a:r>
            <a:r>
              <a:rPr lang="en-US" sz="2400" b="1" dirty="0">
                <a:solidFill>
                  <a:srgbClr val="FF6600"/>
                </a:solidFill>
                <a:latin typeface="Bangla MN"/>
                <a:cs typeface="Bangla MN"/>
              </a:rPr>
              <a:t>F</a:t>
            </a:r>
            <a:r>
              <a:rPr lang="en-US" sz="2400" b="1" dirty="0">
                <a:latin typeface="Bangla MN"/>
                <a:cs typeface="Bangla MN"/>
              </a:rPr>
              <a:t>illing of </a:t>
            </a:r>
            <a:r>
              <a:rPr lang="en-US" sz="2400" b="1" dirty="0">
                <a:solidFill>
                  <a:srgbClr val="FF6600"/>
                </a:solidFill>
                <a:latin typeface="Bangla MN"/>
                <a:cs typeface="Bangla MN"/>
              </a:rPr>
              <a:t>T</a:t>
            </a:r>
            <a:r>
              <a:rPr lang="en-US" sz="2400" b="1" dirty="0">
                <a:latin typeface="Bangla MN"/>
                <a:cs typeface="Bangla MN"/>
              </a:rPr>
              <a:t>he </a:t>
            </a:r>
            <a:r>
              <a:rPr lang="en-US" sz="2400" b="1" dirty="0">
                <a:solidFill>
                  <a:srgbClr val="FF6600"/>
                </a:solidFill>
                <a:latin typeface="Bangla MN"/>
                <a:cs typeface="Bangla MN"/>
              </a:rPr>
              <a:t>Holy Spirit</a:t>
            </a:r>
            <a:endParaRPr lang="en-US" sz="2400" dirty="0">
              <a:solidFill>
                <a:srgbClr val="FF6600"/>
              </a:solidFill>
              <a:latin typeface="Bangla MN"/>
              <a:cs typeface="Bangla MN"/>
            </a:endParaRPr>
          </a:p>
        </p:txBody>
      </p:sp>
      <p:pic>
        <p:nvPicPr>
          <p:cNvPr id="7" name="Picture 6"/>
          <p:cNvPicPr>
            <a:picLocks noChangeAspect="1"/>
          </p:cNvPicPr>
          <p:nvPr/>
        </p:nvPicPr>
        <p:blipFill>
          <a:blip r:embed="rId2"/>
          <a:stretch>
            <a:fillRect/>
          </a:stretch>
        </p:blipFill>
        <p:spPr>
          <a:xfrm>
            <a:off x="1174071" y="1051065"/>
            <a:ext cx="6768095" cy="3053897"/>
          </a:xfrm>
          <a:prstGeom prst="rect">
            <a:avLst/>
          </a:prstGeom>
        </p:spPr>
      </p:pic>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138" y="321958"/>
            <a:ext cx="8282033" cy="4524315"/>
          </a:xfrm>
          <a:prstGeom prst="rect">
            <a:avLst/>
          </a:prstGeom>
        </p:spPr>
        <p:txBody>
          <a:bodyPr wrap="square">
            <a:spAutoFit/>
          </a:bodyPr>
          <a:lstStyle/>
          <a:p>
            <a:r>
              <a:rPr lang="en-US" sz="3200" b="1" dirty="0"/>
              <a:t>John 15:26 </a:t>
            </a:r>
            <a:r>
              <a:rPr lang="en-US" sz="3200" dirty="0"/>
              <a:t>“But when the Helper comes, whom I will send to you from the Father, the Spirit of truth, who proceeds from the Father, he will bear witness about me.</a:t>
            </a:r>
          </a:p>
          <a:p>
            <a:endParaRPr lang="en-US" sz="3200" b="1" dirty="0"/>
          </a:p>
          <a:p>
            <a:r>
              <a:rPr lang="en-US" sz="3200" b="1" dirty="0" smtClean="0"/>
              <a:t>Acts </a:t>
            </a:r>
            <a:r>
              <a:rPr lang="en-US" sz="3200" b="1" dirty="0"/>
              <a:t>1:8 </a:t>
            </a:r>
            <a:r>
              <a:rPr lang="en-US" sz="3200" dirty="0"/>
              <a:t>But you will receive power when the Holy Spirit has come upon you, and you will be my witnesses in Jerusalem and in all Judea and Samaria, and to the end of the earth.”</a:t>
            </a:r>
          </a:p>
        </p:txBody>
      </p:sp>
    </p:spTree>
    <p:extLst>
      <p:ext uri="{BB962C8B-B14F-4D97-AF65-F5344CB8AC3E}">
        <p14:creationId xmlns:p14="http://schemas.microsoft.com/office/powerpoint/2010/main" val="1888241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184" y="456108"/>
            <a:ext cx="7968998" cy="3970318"/>
          </a:xfrm>
          <a:prstGeom prst="rect">
            <a:avLst/>
          </a:prstGeom>
        </p:spPr>
        <p:txBody>
          <a:bodyPr wrap="square">
            <a:spAutoFit/>
          </a:bodyPr>
          <a:lstStyle/>
          <a:p>
            <a:r>
              <a:rPr lang="en-US" sz="3600" dirty="0">
                <a:latin typeface="Baskerville Old Face"/>
                <a:cs typeface="Baskerville Old Face"/>
              </a:rPr>
              <a:t>John 6:44-45 </a:t>
            </a:r>
            <a:endParaRPr lang="en-US" sz="3600" dirty="0" smtClean="0">
              <a:latin typeface="Baskerville Old Face"/>
              <a:cs typeface="Baskerville Old Face"/>
            </a:endParaRPr>
          </a:p>
          <a:p>
            <a:r>
              <a:rPr lang="en-US" sz="3600" dirty="0" smtClean="0">
                <a:latin typeface="Baskerville Old Face"/>
                <a:cs typeface="Baskerville Old Face"/>
              </a:rPr>
              <a:t>No </a:t>
            </a:r>
            <a:r>
              <a:rPr lang="en-US" sz="3600" dirty="0">
                <a:latin typeface="Baskerville Old Face"/>
                <a:cs typeface="Baskerville Old Face"/>
              </a:rPr>
              <a:t>one can come to me unless the Father who sent me draws him. And I will raise him up on the last day. </a:t>
            </a:r>
            <a:r>
              <a:rPr lang="en-US" sz="3600" b="1" baseline="30000" dirty="0">
                <a:latin typeface="Baskerville Old Face"/>
                <a:cs typeface="Baskerville Old Face"/>
              </a:rPr>
              <a:t>45</a:t>
            </a:r>
            <a:r>
              <a:rPr lang="en-US" sz="3600" b="1" dirty="0">
                <a:latin typeface="Baskerville Old Face"/>
                <a:cs typeface="Baskerville Old Face"/>
              </a:rPr>
              <a:t> </a:t>
            </a:r>
            <a:r>
              <a:rPr lang="en-US" sz="3600" dirty="0">
                <a:latin typeface="Baskerville Old Face"/>
                <a:cs typeface="Baskerville Old Face"/>
              </a:rPr>
              <a:t>It is written in the Prophets, ‘And they will all be taught by God.’ Everyone who has heard and learned from the Father comes to me</a:t>
            </a:r>
            <a:endParaRPr lang="en-US" sz="3600" dirty="0">
              <a:latin typeface="Baskerville Old Face"/>
              <a:cs typeface="Baskerville Old Face"/>
            </a:endParaRPr>
          </a:p>
        </p:txBody>
      </p:sp>
    </p:spTree>
    <p:extLst>
      <p:ext uri="{BB962C8B-B14F-4D97-AF65-F5344CB8AC3E}">
        <p14:creationId xmlns:p14="http://schemas.microsoft.com/office/powerpoint/2010/main" val="3462671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306" y="384561"/>
            <a:ext cx="8246258" cy="3785652"/>
          </a:xfrm>
          <a:prstGeom prst="rect">
            <a:avLst/>
          </a:prstGeom>
        </p:spPr>
        <p:txBody>
          <a:bodyPr wrap="square">
            <a:spAutoFit/>
          </a:bodyPr>
          <a:lstStyle/>
          <a:p>
            <a:r>
              <a:rPr lang="en-US" sz="4000" b="1" dirty="0"/>
              <a:t>Acts 4:31</a:t>
            </a:r>
            <a:r>
              <a:rPr lang="en-US" sz="4000" dirty="0"/>
              <a:t> </a:t>
            </a:r>
            <a:endParaRPr lang="en-US" sz="4000" dirty="0" smtClean="0"/>
          </a:p>
          <a:p>
            <a:r>
              <a:rPr lang="en-US" sz="4000" dirty="0" smtClean="0"/>
              <a:t>And </a:t>
            </a:r>
            <a:r>
              <a:rPr lang="en-US" sz="4000" dirty="0"/>
              <a:t>when they had prayed, the place in which they were gathered together was shaken, and they were all filled with the Holy Spirit and continued to speak the word of God with boldness.</a:t>
            </a:r>
            <a:endParaRPr lang="en-US" sz="4000" b="1" dirty="0"/>
          </a:p>
        </p:txBody>
      </p:sp>
    </p:spTree>
    <p:extLst>
      <p:ext uri="{BB962C8B-B14F-4D97-AF65-F5344CB8AC3E}">
        <p14:creationId xmlns:p14="http://schemas.microsoft.com/office/powerpoint/2010/main" val="29237899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5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689" y="321957"/>
            <a:ext cx="8112100" cy="4622693"/>
          </a:xfrm>
          <a:prstGeom prst="rect">
            <a:avLst/>
          </a:prstGeom>
        </p:spPr>
        <p:txBody>
          <a:bodyPr wrap="square">
            <a:spAutoFit/>
          </a:bodyPr>
          <a:lstStyle/>
          <a:p>
            <a:r>
              <a:rPr lang="en-US" sz="3600" b="1" dirty="0"/>
              <a:t>1 Corinthians 12:12-</a:t>
            </a:r>
            <a:r>
              <a:rPr lang="en-US" sz="3600" b="1" dirty="0" smtClean="0"/>
              <a:t>13</a:t>
            </a:r>
          </a:p>
          <a:p>
            <a:r>
              <a:rPr lang="en-US" sz="3600" b="1" dirty="0"/>
              <a:t> </a:t>
            </a:r>
            <a:r>
              <a:rPr lang="en-US" sz="3600" dirty="0"/>
              <a:t>For just as the body is one and has many members, and all the members of the body, though many, are one body, so it is with Christ.</a:t>
            </a:r>
            <a:r>
              <a:rPr lang="en-US" sz="3600" b="1" baseline="30000" dirty="0"/>
              <a:t>13 </a:t>
            </a:r>
            <a:r>
              <a:rPr lang="en-US" sz="3600" dirty="0"/>
              <a:t>For in one Spirit we were all baptized into one body—Jews or Greeks, slaves or free—and all were made to drink of one Spirit.</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57" y="518710"/>
            <a:ext cx="8121044" cy="3970318"/>
          </a:xfrm>
          <a:prstGeom prst="rect">
            <a:avLst/>
          </a:prstGeom>
        </p:spPr>
        <p:txBody>
          <a:bodyPr wrap="square">
            <a:spAutoFit/>
          </a:bodyPr>
          <a:lstStyle/>
          <a:p>
            <a:r>
              <a:rPr lang="en-US" sz="3600" b="1" dirty="0"/>
              <a:t>Acts 1:4-5 </a:t>
            </a:r>
            <a:r>
              <a:rPr lang="en-US" sz="3600" dirty="0" smtClean="0"/>
              <a:t>And </a:t>
            </a:r>
            <a:r>
              <a:rPr lang="en-US" sz="3600" dirty="0"/>
              <a:t>while staying with them he ordered them not to depart from Jerusalem, but to wait for the promise of the Father, which, he said, “you heard from me; </a:t>
            </a:r>
            <a:r>
              <a:rPr lang="en-US" sz="3600" b="1" baseline="30000" dirty="0"/>
              <a:t>5 </a:t>
            </a:r>
            <a:r>
              <a:rPr lang="en-US" sz="3600" dirty="0"/>
              <a:t>for John baptized with water, but you will be baptized with the Holy Spirit not many days from now.”</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572408" y="545540"/>
            <a:ext cx="7995830" cy="3416320"/>
          </a:xfrm>
          <a:prstGeom prst="rect">
            <a:avLst/>
          </a:prstGeom>
        </p:spPr>
        <p:txBody>
          <a:bodyPr wrap="square">
            <a:spAutoFit/>
          </a:bodyPr>
          <a:lstStyle/>
          <a:p>
            <a:r>
              <a:rPr lang="en-US" sz="3600" b="1" dirty="0"/>
              <a:t>Luke 3:16 </a:t>
            </a:r>
            <a:endParaRPr lang="en-US" sz="3600" b="1" dirty="0" smtClean="0"/>
          </a:p>
          <a:p>
            <a:r>
              <a:rPr lang="en-US" sz="3600" dirty="0" smtClean="0"/>
              <a:t>John </a:t>
            </a:r>
            <a:r>
              <a:rPr lang="en-US" sz="3600" dirty="0"/>
              <a:t>answered them all, saying, “I baptize you with water, but he who is mightier than I is coming, the strap of whose sandals I am not worthy to untie. He will baptize you with the Holy Spirit and fire.</a:t>
            </a:r>
            <a:endParaRPr lang="en-US" sz="36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409" y="509768"/>
            <a:ext cx="7879558" cy="3477875"/>
          </a:xfrm>
          <a:prstGeom prst="rect">
            <a:avLst/>
          </a:prstGeom>
        </p:spPr>
        <p:txBody>
          <a:bodyPr wrap="square">
            <a:spAutoFit/>
          </a:bodyPr>
          <a:lstStyle/>
          <a:p>
            <a:r>
              <a:rPr lang="en-US" sz="4400" b="1" dirty="0"/>
              <a:t>Luke 24:52-53 </a:t>
            </a:r>
            <a:endParaRPr lang="en-US" sz="4400" b="1" dirty="0" smtClean="0"/>
          </a:p>
          <a:p>
            <a:r>
              <a:rPr lang="en-US" sz="4400" dirty="0" smtClean="0"/>
              <a:t>And </a:t>
            </a:r>
            <a:r>
              <a:rPr lang="en-US" sz="4400" dirty="0"/>
              <a:t>they worshiped </a:t>
            </a:r>
            <a:r>
              <a:rPr lang="en-US" sz="4400" dirty="0" smtClean="0"/>
              <a:t>him and</a:t>
            </a:r>
            <a:r>
              <a:rPr lang="en-US" sz="4400" dirty="0"/>
              <a:t> returned to Jerusalem with great joy, </a:t>
            </a:r>
            <a:r>
              <a:rPr lang="en-US" sz="4400" baseline="30000" dirty="0"/>
              <a:t>53 </a:t>
            </a:r>
            <a:r>
              <a:rPr lang="en-US" sz="4400" dirty="0"/>
              <a:t>and were continually in the temple blessing God.</a:t>
            </a:r>
            <a:endParaRPr lang="en-US" sz="4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626071" y="572370"/>
            <a:ext cx="7825895" cy="3785652"/>
          </a:xfrm>
          <a:prstGeom prst="rect">
            <a:avLst/>
          </a:prstGeom>
        </p:spPr>
        <p:txBody>
          <a:bodyPr wrap="square">
            <a:spAutoFit/>
          </a:bodyPr>
          <a:lstStyle/>
          <a:p>
            <a:r>
              <a:rPr lang="en-US" sz="4000" b="1" dirty="0"/>
              <a:t>Acts 2:38 </a:t>
            </a:r>
            <a:endParaRPr lang="en-US" sz="4000" b="1" dirty="0" smtClean="0"/>
          </a:p>
          <a:p>
            <a:r>
              <a:rPr lang="en-US" sz="4000" dirty="0" smtClean="0"/>
              <a:t>And </a:t>
            </a:r>
            <a:r>
              <a:rPr lang="en-US" sz="4000" dirty="0"/>
              <a:t>Peter said to them, “Repent and be baptized every one of you in the name of Jesus Christ for the forgiveness of your sins, and you will receive the gift of the Holy Spirit.</a:t>
            </a:r>
            <a:endParaRPr lang="en-US" sz="40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19" y="366674"/>
            <a:ext cx="8290977" cy="4154983"/>
          </a:xfrm>
          <a:prstGeom prst="rect">
            <a:avLst/>
          </a:prstGeom>
        </p:spPr>
        <p:txBody>
          <a:bodyPr wrap="square">
            <a:spAutoFit/>
          </a:bodyPr>
          <a:lstStyle/>
          <a:p>
            <a:r>
              <a:rPr lang="en-US" sz="2400" b="1" dirty="0"/>
              <a:t>Matthew 3:11 </a:t>
            </a:r>
            <a:r>
              <a:rPr lang="en-US" sz="2400" b="1" baseline="30000" dirty="0"/>
              <a:t> </a:t>
            </a:r>
            <a:r>
              <a:rPr lang="en-US" sz="2400" dirty="0"/>
              <a:t>“I baptize you with water for repentance, but he who is coming after me is mightier than I, whose sandals I am not worthy to carry. He will baptize you with the Holy Spirit and fire.</a:t>
            </a:r>
            <a:endParaRPr lang="en-US" sz="2400" b="1" dirty="0"/>
          </a:p>
          <a:p>
            <a:endParaRPr lang="en-US" sz="2400" b="1" dirty="0" smtClean="0"/>
          </a:p>
          <a:p>
            <a:r>
              <a:rPr lang="en-US" sz="2400" b="1" dirty="0" smtClean="0"/>
              <a:t>John </a:t>
            </a:r>
            <a:r>
              <a:rPr lang="en-US" sz="2400" b="1" dirty="0"/>
              <a:t>3:5 </a:t>
            </a:r>
            <a:r>
              <a:rPr lang="en-US" sz="2400" dirty="0"/>
              <a:t>Jesus answered, “Truly, truly, I say to you, unless one is born of water and the Spirit, he cannot enter the kingdom of God.</a:t>
            </a:r>
          </a:p>
          <a:p>
            <a:endParaRPr lang="en-US" sz="2400" b="1" dirty="0" smtClean="0"/>
          </a:p>
          <a:p>
            <a:r>
              <a:rPr lang="en-US" sz="2400" b="1" dirty="0" smtClean="0"/>
              <a:t>Romans </a:t>
            </a:r>
            <a:r>
              <a:rPr lang="en-US" sz="2400" b="1" dirty="0"/>
              <a:t>8:9 </a:t>
            </a:r>
            <a:r>
              <a:rPr lang="en-US" sz="2400" dirty="0"/>
              <a:t>You, however, are not in the flesh but in the Spirit, if in fact the Spirit of God dwells in you. Anyone who does not have the Spirit of Christ does not belong to him.</a:t>
            </a:r>
            <a:endParaRPr lang="en-US" sz="24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384587" y="448092"/>
            <a:ext cx="8380416" cy="4154983"/>
          </a:xfrm>
          <a:prstGeom prst="rect">
            <a:avLst/>
          </a:prstGeom>
        </p:spPr>
        <p:txBody>
          <a:bodyPr wrap="square">
            <a:spAutoFit/>
          </a:bodyPr>
          <a:lstStyle/>
          <a:p>
            <a:r>
              <a:rPr lang="en-US" sz="2400" b="1" dirty="0"/>
              <a:t>Acts 19:3-7 </a:t>
            </a:r>
            <a:endParaRPr lang="en-US" sz="2400" b="1" dirty="0" smtClean="0"/>
          </a:p>
          <a:p>
            <a:r>
              <a:rPr lang="en-US" sz="2400" dirty="0" smtClean="0"/>
              <a:t>And </a:t>
            </a:r>
            <a:r>
              <a:rPr lang="en-US" sz="2400" dirty="0"/>
              <a:t>he said to them, “Did you receive the Holy Spirit when you believed?” And they said, “No, we have not even heard that there is a Holy Spirit.” </a:t>
            </a:r>
            <a:r>
              <a:rPr lang="en-US" sz="2400" baseline="30000" dirty="0"/>
              <a:t>3 </a:t>
            </a:r>
            <a:r>
              <a:rPr lang="en-US" sz="2400" dirty="0"/>
              <a:t>And he said, “Into what then were you baptized?” They said, “Into John's baptism.” </a:t>
            </a:r>
            <a:r>
              <a:rPr lang="en-US" sz="2400" baseline="30000" dirty="0"/>
              <a:t>4 </a:t>
            </a:r>
            <a:r>
              <a:rPr lang="en-US" sz="2400" dirty="0"/>
              <a:t>And Paul said, “John baptized with the baptism of repentance, telling the people to believe in the one who was to come after him, that is, Jesus.” </a:t>
            </a:r>
            <a:r>
              <a:rPr lang="en-US" sz="2400" baseline="30000" dirty="0"/>
              <a:t>5 </a:t>
            </a:r>
            <a:r>
              <a:rPr lang="en-US" sz="2400" dirty="0"/>
              <a:t>On hearing this, they were baptized </a:t>
            </a:r>
            <a:r>
              <a:rPr lang="en-US" sz="2400" dirty="0" smtClean="0"/>
              <a:t>in</a:t>
            </a:r>
            <a:r>
              <a:rPr lang="en-US" sz="2400" dirty="0"/>
              <a:t> the name of the Lord Jesus. </a:t>
            </a:r>
            <a:r>
              <a:rPr lang="en-US" sz="2400" baseline="30000" dirty="0"/>
              <a:t>6 </a:t>
            </a:r>
            <a:r>
              <a:rPr lang="en-US" sz="2400" dirty="0"/>
              <a:t>And when Paul had laid his hands on them, the Holy Spirit came on them, and they began speaking in tongues and prophesying. </a:t>
            </a:r>
            <a:r>
              <a:rPr lang="en-US" sz="2400" b="1" baseline="30000" dirty="0"/>
              <a:t>7 </a:t>
            </a:r>
            <a:r>
              <a:rPr lang="en-US" sz="2400" dirty="0"/>
              <a:t>There were about twelve men in all.</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17992</TotalTime>
  <Words>186</Words>
  <Application>Microsoft Macintosh PowerPoint</Application>
  <PresentationFormat>On-screen Show (16:9)</PresentationFormat>
  <Paragraphs>52</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732</cp:revision>
  <dcterms:created xsi:type="dcterms:W3CDTF">2016-08-27T22:55:59Z</dcterms:created>
  <dcterms:modified xsi:type="dcterms:W3CDTF">2019-07-06T15:48:00Z</dcterms:modified>
</cp:coreProperties>
</file>