
<file path=[Content_Types].xml><?xml version="1.0" encoding="utf-8"?>
<Types xmlns="http://schemas.openxmlformats.org/package/2006/content-types">
  <Default Extension="xml" ContentType="application/xml"/>
  <Default Extension="docx" ContentType="application/vnd.openxmlformats-officedocument.wordprocessingml.document"/>
  <Default Extension="bin" ContentType="application/vnd.openxmlformats-officedocument.presentationml.printerSettings"/>
  <Default Extension="vml" ContentType="application/vnd.openxmlformats-officedocument.vmlDrawin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sldIdLst>
    <p:sldId id="376" r:id="rId2"/>
    <p:sldId id="380" r:id="rId3"/>
    <p:sldId id="410" r:id="rId4"/>
    <p:sldId id="397" r:id="rId5"/>
    <p:sldId id="398" r:id="rId6"/>
    <p:sldId id="354" r:id="rId7"/>
    <p:sldId id="335" r:id="rId8"/>
    <p:sldId id="369" r:id="rId9"/>
    <p:sldId id="345" r:id="rId10"/>
    <p:sldId id="305" r:id="rId11"/>
    <p:sldId id="399" r:id="rId12"/>
    <p:sldId id="385" r:id="rId13"/>
    <p:sldId id="400" r:id="rId14"/>
    <p:sldId id="401" r:id="rId15"/>
    <p:sldId id="402" r:id="rId16"/>
    <p:sldId id="405" r:id="rId17"/>
    <p:sldId id="406" r:id="rId18"/>
    <p:sldId id="407" r:id="rId19"/>
    <p:sldId id="411" r:id="rId20"/>
    <p:sldId id="412" r:id="rId21"/>
    <p:sldId id="413" r:id="rId22"/>
    <p:sldId id="261" r:id="rId2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CD49"/>
    <a:srgbClr val="FFFF34"/>
    <a:srgbClr val="6711FF"/>
    <a:srgbClr val="21C1FF"/>
    <a:srgbClr val="044C97"/>
    <a:srgbClr val="FF024F"/>
    <a:srgbClr val="3C0113"/>
    <a:srgbClr val="F30A4F"/>
    <a:srgbClr val="970731"/>
    <a:srgbClr val="FFD34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9" autoAdjust="0"/>
    <p:restoredTop sz="94607" autoAdjust="0"/>
  </p:normalViewPr>
  <p:slideViewPr>
    <p:cSldViewPr snapToGrid="0" snapToObjects="1">
      <p:cViewPr varScale="1">
        <p:scale>
          <a:sx n="142" d="100"/>
          <a:sy n="142" d="100"/>
        </p:scale>
        <p:origin x="-104" y="-174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5/24/19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5/24/19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5/24/19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5/24/19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5/24/19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5/24/19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5/24/19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5/24/19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5/24/19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5/24/19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5/24/19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5/24/19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5/24/19</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1.docx"/><Relationship Id="rId5"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2.docx"/><Relationship Id="rId5"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58440400"/>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1124"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0227770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82606"/>
            <a:ext cx="9065273" cy="923330"/>
          </a:xfrm>
          <a:prstGeom prst="rect">
            <a:avLst/>
          </a:prstGeom>
        </p:spPr>
        <p:txBody>
          <a:bodyPr wrap="square">
            <a:spAutoFit/>
          </a:bodyPr>
          <a:lstStyle/>
          <a:p>
            <a:r>
              <a:rPr lang="en-US" sz="5400" b="1" dirty="0"/>
              <a:t> </a:t>
            </a:r>
            <a:r>
              <a:rPr lang="en-US" dirty="0"/>
              <a:t> </a:t>
            </a:r>
          </a:p>
        </p:txBody>
      </p:sp>
      <p:sp>
        <p:nvSpPr>
          <p:cNvPr id="4" name="TextBox 3"/>
          <p:cNvSpPr txBox="1"/>
          <p:nvPr/>
        </p:nvSpPr>
        <p:spPr>
          <a:xfrm>
            <a:off x="61740" y="4747712"/>
            <a:ext cx="8916887" cy="369332"/>
          </a:xfrm>
          <a:prstGeom prst="rect">
            <a:avLst/>
          </a:prstGeom>
          <a:solidFill>
            <a:schemeClr val="bg1"/>
          </a:solidFill>
        </p:spPr>
        <p:txBody>
          <a:bodyPr wrap="square" rtlCol="0">
            <a:spAutoFit/>
          </a:bodyPr>
          <a:lstStyle/>
          <a:p>
            <a:endParaRPr lang="en-US" dirty="0"/>
          </a:p>
        </p:txBody>
      </p:sp>
      <p:sp>
        <p:nvSpPr>
          <p:cNvPr id="2" name="Rectangle 1"/>
          <p:cNvSpPr/>
          <p:nvPr/>
        </p:nvSpPr>
        <p:spPr>
          <a:xfrm>
            <a:off x="804950" y="592729"/>
            <a:ext cx="7584410" cy="4524315"/>
          </a:xfrm>
          <a:prstGeom prst="rect">
            <a:avLst/>
          </a:prstGeom>
        </p:spPr>
        <p:txBody>
          <a:bodyPr wrap="square">
            <a:spAutoFit/>
          </a:bodyPr>
          <a:lstStyle/>
          <a:p>
            <a:pPr algn="ctr"/>
            <a:r>
              <a:rPr lang="en-US" sz="5400" b="1" dirty="0">
                <a:latin typeface="Bodoni 72 Oldstyle Book"/>
                <a:cs typeface="Bodoni 72 Oldstyle Book"/>
              </a:rPr>
              <a:t>Matthew 5:9</a:t>
            </a:r>
            <a:r>
              <a:rPr lang="en-US" sz="5400" baseline="30000" dirty="0">
                <a:latin typeface="Bodoni 72 Oldstyle Book"/>
                <a:cs typeface="Bodoni 72 Oldstyle Book"/>
              </a:rPr>
              <a:t> </a:t>
            </a:r>
            <a:endParaRPr lang="en-US" sz="5400" baseline="30000" dirty="0" smtClean="0">
              <a:latin typeface="Bodoni 72 Oldstyle Book"/>
              <a:cs typeface="Bodoni 72 Oldstyle Book"/>
            </a:endParaRPr>
          </a:p>
          <a:p>
            <a:pPr algn="ctr"/>
            <a:r>
              <a:rPr lang="en-US" sz="5400" dirty="0" smtClean="0">
                <a:latin typeface="Bodoni 72 Oldstyle Book"/>
                <a:cs typeface="Bodoni 72 Oldstyle Book"/>
              </a:rPr>
              <a:t>“</a:t>
            </a:r>
            <a:r>
              <a:rPr lang="en-US" sz="5400" dirty="0">
                <a:latin typeface="Bodoni 72 Oldstyle Book"/>
                <a:cs typeface="Bodoni 72 Oldstyle Book"/>
              </a:rPr>
              <a:t>Blessed are the peacemakers, for they shall be called sons </a:t>
            </a:r>
            <a:r>
              <a:rPr lang="en-US" sz="5400" dirty="0" smtClean="0">
                <a:latin typeface="Bodoni 72 Oldstyle Book"/>
                <a:cs typeface="Bodoni 72 Oldstyle Book"/>
              </a:rPr>
              <a:t>of </a:t>
            </a:r>
            <a:r>
              <a:rPr lang="en-US" sz="5400" dirty="0">
                <a:latin typeface="Bodoni 72 Oldstyle Book"/>
                <a:cs typeface="Bodoni 72 Oldstyle Book"/>
              </a:rPr>
              <a:t>God</a:t>
            </a:r>
            <a:r>
              <a:rPr lang="en-US" sz="5400" dirty="0" smtClean="0">
                <a:latin typeface="Bodoni 72 Oldstyle Book"/>
                <a:cs typeface="Bodoni 72 Oldstyle Book"/>
              </a:rPr>
              <a:t>.”                      </a:t>
            </a:r>
            <a:endParaRPr lang="en-US" sz="5400" b="1" dirty="0">
              <a:latin typeface="Bodoni 72 Oldstyle Book"/>
              <a:cs typeface="Bodoni 72 Oldstyle Book"/>
            </a:endParaRPr>
          </a:p>
          <a:p>
            <a:pPr algn="ctr"/>
            <a:r>
              <a:rPr lang="en-US" sz="5400" dirty="0">
                <a:latin typeface="Bodoni 72 Oldstyle Book"/>
                <a:cs typeface="Bodoni 72 Oldstyle Book"/>
              </a:rPr>
              <a:t> </a:t>
            </a:r>
            <a:endParaRPr lang="en-US" sz="5400" b="1" dirty="0">
              <a:latin typeface="Bodoni 72 Oldstyle Book"/>
              <a:cs typeface="Bodoni 72 Oldstyle Book"/>
            </a:endParaRPr>
          </a:p>
          <a:p>
            <a:r>
              <a:rPr lang="en-US" dirty="0"/>
              <a:t> </a:t>
            </a:r>
            <a:endParaRPr lang="en-US" b="1" dirty="0"/>
          </a:p>
        </p:txBody>
      </p:sp>
    </p:spTree>
    <p:extLst>
      <p:ext uri="{BB962C8B-B14F-4D97-AF65-F5344CB8AC3E}">
        <p14:creationId xmlns:p14="http://schemas.microsoft.com/office/powerpoint/2010/main" val="139458522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2969" y="473993"/>
            <a:ext cx="8264145" cy="4031873"/>
          </a:xfrm>
          <a:prstGeom prst="rect">
            <a:avLst/>
          </a:prstGeom>
        </p:spPr>
        <p:txBody>
          <a:bodyPr wrap="square">
            <a:spAutoFit/>
          </a:bodyPr>
          <a:lstStyle/>
          <a:p>
            <a:r>
              <a:rPr lang="en-US" sz="3200" b="1" dirty="0">
                <a:latin typeface="Bodoni 72 Oldstyle Book"/>
                <a:cs typeface="Bodoni 72 Oldstyle Book"/>
              </a:rPr>
              <a:t>Matthew 5:43-</a:t>
            </a:r>
            <a:r>
              <a:rPr lang="en-US" sz="3200" b="1" dirty="0" smtClean="0">
                <a:latin typeface="Bodoni 72 Oldstyle Book"/>
                <a:cs typeface="Bodoni 72 Oldstyle Book"/>
              </a:rPr>
              <a:t>45</a:t>
            </a:r>
          </a:p>
          <a:p>
            <a:r>
              <a:rPr lang="en-US" sz="3200" b="1" dirty="0">
                <a:latin typeface="Bodoni 72 Oldstyle Book"/>
                <a:cs typeface="Bodoni 72 Oldstyle Book"/>
              </a:rPr>
              <a:t> </a:t>
            </a:r>
            <a:r>
              <a:rPr lang="en-US" sz="3200" dirty="0">
                <a:latin typeface="Bodoni 72 Oldstyle Book"/>
                <a:cs typeface="Bodoni 72 Oldstyle Book"/>
              </a:rPr>
              <a:t>“You have heard that it was said, ‘You shall love your neighbor and hate your enemy.’ </a:t>
            </a:r>
            <a:r>
              <a:rPr lang="en-US" sz="3200" baseline="30000" dirty="0">
                <a:latin typeface="Bodoni 72 Oldstyle Book"/>
                <a:cs typeface="Bodoni 72 Oldstyle Book"/>
              </a:rPr>
              <a:t>44 </a:t>
            </a:r>
            <a:r>
              <a:rPr lang="en-US" sz="3200" dirty="0">
                <a:latin typeface="Bodoni 72 Oldstyle Book"/>
                <a:cs typeface="Bodoni 72 Oldstyle Book"/>
              </a:rPr>
              <a:t>But I say to you, Love your enemies and pray for those who persecute you, </a:t>
            </a:r>
            <a:r>
              <a:rPr lang="en-US" sz="3200" baseline="30000" dirty="0">
                <a:latin typeface="Bodoni 72 Oldstyle Book"/>
                <a:cs typeface="Bodoni 72 Oldstyle Book"/>
              </a:rPr>
              <a:t>45 </a:t>
            </a:r>
            <a:r>
              <a:rPr lang="en-US" sz="3200" dirty="0">
                <a:latin typeface="Bodoni 72 Oldstyle Book"/>
                <a:cs typeface="Bodoni 72 Oldstyle Book"/>
              </a:rPr>
              <a:t>so that you may be sons of your Father who is in heaven. For he makes his sun rise on the evil and on the good, and sends rain on the just and on the unjust</a:t>
            </a:r>
            <a:r>
              <a:rPr lang="en-US" sz="3200" dirty="0" smtClean="0">
                <a:latin typeface="Bodoni 72 Oldstyle Book"/>
                <a:cs typeface="Bodoni 72 Oldstyle Book"/>
              </a:rPr>
              <a:t>.”</a:t>
            </a:r>
            <a:endParaRPr lang="en-US" sz="3200" b="1" dirty="0">
              <a:latin typeface="Bodoni 72 Oldstyle Book"/>
              <a:cs typeface="Bodoni 72 Oldstyle Book"/>
            </a:endParaRPr>
          </a:p>
        </p:txBody>
      </p:sp>
    </p:spTree>
    <p:extLst>
      <p:ext uri="{BB962C8B-B14F-4D97-AF65-F5344CB8AC3E}">
        <p14:creationId xmlns:p14="http://schemas.microsoft.com/office/powerpoint/2010/main" val="303477873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9801" y="447164"/>
            <a:ext cx="8121044" cy="4247317"/>
          </a:xfrm>
          <a:prstGeom prst="rect">
            <a:avLst/>
          </a:prstGeom>
        </p:spPr>
        <p:txBody>
          <a:bodyPr wrap="square">
            <a:spAutoFit/>
          </a:bodyPr>
          <a:lstStyle/>
          <a:p>
            <a:r>
              <a:rPr lang="en-US" sz="5400" b="1" dirty="0">
                <a:latin typeface="Bodoni 72 Oldstyle Book"/>
                <a:cs typeface="Bodoni 72 Oldstyle Book"/>
              </a:rPr>
              <a:t>Galatians 4:6 </a:t>
            </a:r>
            <a:endParaRPr lang="en-US" sz="5400" b="1" dirty="0" smtClean="0">
              <a:latin typeface="Bodoni 72 Oldstyle Book"/>
              <a:cs typeface="Bodoni 72 Oldstyle Book"/>
            </a:endParaRPr>
          </a:p>
          <a:p>
            <a:r>
              <a:rPr lang="en-US" sz="5400" dirty="0" smtClean="0">
                <a:latin typeface="Bodoni 72 Oldstyle Book"/>
                <a:cs typeface="Bodoni 72 Oldstyle Book"/>
              </a:rPr>
              <a:t>And </a:t>
            </a:r>
            <a:r>
              <a:rPr lang="en-US" sz="5400" dirty="0">
                <a:latin typeface="Bodoni 72 Oldstyle Book"/>
                <a:cs typeface="Bodoni 72 Oldstyle Book"/>
              </a:rPr>
              <a:t>because you are sons, God has sent the Spirit of his Son into our hearts, crying, “Abba! Father!”</a:t>
            </a:r>
            <a:endParaRPr lang="en-US" sz="5400" b="1" dirty="0">
              <a:latin typeface="Bodoni 72 Oldstyle Book"/>
              <a:cs typeface="Bodoni 72 Oldstyle Book"/>
            </a:endParaRPr>
          </a:p>
        </p:txBody>
      </p:sp>
    </p:spTree>
    <p:extLst>
      <p:ext uri="{BB962C8B-B14F-4D97-AF65-F5344CB8AC3E}">
        <p14:creationId xmlns:p14="http://schemas.microsoft.com/office/powerpoint/2010/main" val="119212710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99240" y="608143"/>
            <a:ext cx="7933222" cy="4154983"/>
          </a:xfrm>
          <a:prstGeom prst="rect">
            <a:avLst/>
          </a:prstGeom>
        </p:spPr>
        <p:txBody>
          <a:bodyPr wrap="square">
            <a:spAutoFit/>
          </a:bodyPr>
          <a:lstStyle/>
          <a:p>
            <a:pPr algn="ctr"/>
            <a:r>
              <a:rPr lang="en-US" sz="6600" b="1" dirty="0">
                <a:latin typeface="Bodoni 72 Oldstyle Book"/>
                <a:cs typeface="Bodoni 72 Oldstyle Book"/>
              </a:rPr>
              <a:t>Romans 8:14 </a:t>
            </a:r>
            <a:r>
              <a:rPr lang="en-US" sz="6600" b="1" baseline="30000" dirty="0">
                <a:latin typeface="Bodoni 72 Oldstyle Book"/>
                <a:cs typeface="Bodoni 72 Oldstyle Book"/>
              </a:rPr>
              <a:t> </a:t>
            </a:r>
            <a:endParaRPr lang="en-US" sz="6600" b="1" baseline="30000" dirty="0" smtClean="0">
              <a:latin typeface="Bodoni 72 Oldstyle Book"/>
              <a:cs typeface="Bodoni 72 Oldstyle Book"/>
            </a:endParaRPr>
          </a:p>
          <a:p>
            <a:pPr algn="ctr"/>
            <a:r>
              <a:rPr lang="en-US" sz="6600" dirty="0" smtClean="0">
                <a:latin typeface="Bodoni 72 Oldstyle Book"/>
                <a:cs typeface="Bodoni 72 Oldstyle Book"/>
              </a:rPr>
              <a:t>For </a:t>
            </a:r>
            <a:r>
              <a:rPr lang="en-US" sz="6600" dirty="0">
                <a:latin typeface="Bodoni 72 Oldstyle Book"/>
                <a:cs typeface="Bodoni 72 Oldstyle Book"/>
              </a:rPr>
              <a:t>all who are led by the Spirit of God are </a:t>
            </a:r>
            <a:r>
              <a:rPr lang="en-US" sz="6600" dirty="0" smtClean="0">
                <a:latin typeface="Bodoni 72 Oldstyle Book"/>
                <a:cs typeface="Bodoni 72 Oldstyle Book"/>
              </a:rPr>
              <a:t>sons</a:t>
            </a:r>
            <a:r>
              <a:rPr lang="en-US" sz="6600" dirty="0">
                <a:latin typeface="Bodoni 72 Oldstyle Book"/>
                <a:cs typeface="Bodoni 72 Oldstyle Book"/>
              </a:rPr>
              <a:t> of God.</a:t>
            </a:r>
            <a:endParaRPr lang="en-US" sz="6600" b="1" dirty="0">
              <a:latin typeface="Bodoni 72 Oldstyle Book"/>
              <a:cs typeface="Bodoni 72 Oldstyle Book"/>
            </a:endParaRPr>
          </a:p>
        </p:txBody>
      </p:sp>
    </p:spTree>
    <p:extLst>
      <p:ext uri="{BB962C8B-B14F-4D97-AF65-F5344CB8AC3E}">
        <p14:creationId xmlns:p14="http://schemas.microsoft.com/office/powerpoint/2010/main" val="364762506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6072" y="509767"/>
            <a:ext cx="7951110" cy="4031873"/>
          </a:xfrm>
          <a:prstGeom prst="rect">
            <a:avLst/>
          </a:prstGeom>
        </p:spPr>
        <p:txBody>
          <a:bodyPr wrap="square">
            <a:spAutoFit/>
          </a:bodyPr>
          <a:lstStyle/>
          <a:p>
            <a:pPr fontAlgn="base"/>
            <a:r>
              <a:rPr lang="en-US" sz="3200" b="1" dirty="0">
                <a:latin typeface="Bodoni 72 Oldstyle Book"/>
                <a:cs typeface="Bodoni 72 Oldstyle Book"/>
              </a:rPr>
              <a:t>Matthew 5:10-12</a:t>
            </a:r>
            <a:r>
              <a:rPr lang="en-US" sz="3200" b="1" baseline="30000" dirty="0">
                <a:latin typeface="Bodoni 72 Oldstyle Book"/>
                <a:cs typeface="Bodoni 72 Oldstyle Book"/>
              </a:rPr>
              <a:t>  </a:t>
            </a:r>
            <a:endParaRPr lang="en-US" sz="3200" b="1" baseline="30000" dirty="0" smtClean="0">
              <a:latin typeface="Bodoni 72 Oldstyle Book"/>
              <a:cs typeface="Bodoni 72 Oldstyle Book"/>
            </a:endParaRPr>
          </a:p>
          <a:p>
            <a:pPr fontAlgn="base"/>
            <a:r>
              <a:rPr lang="en-US" sz="3200" dirty="0" smtClean="0">
                <a:latin typeface="Bodoni 72 Oldstyle Book"/>
                <a:cs typeface="Bodoni 72 Oldstyle Book"/>
              </a:rPr>
              <a:t>“</a:t>
            </a:r>
            <a:r>
              <a:rPr lang="en-US" sz="3200" dirty="0">
                <a:latin typeface="Bodoni 72 Oldstyle Book"/>
                <a:cs typeface="Bodoni 72 Oldstyle Book"/>
              </a:rPr>
              <a:t>Blessed are those who are persecuted for righteousness' sake, for theirs is the kingdom of heaven.</a:t>
            </a:r>
            <a:r>
              <a:rPr lang="en-US" sz="3200" b="1" baseline="30000" dirty="0">
                <a:latin typeface="Bodoni 72 Oldstyle Book"/>
                <a:cs typeface="Bodoni 72 Oldstyle Book"/>
              </a:rPr>
              <a:t>11 </a:t>
            </a:r>
            <a:r>
              <a:rPr lang="en-US" sz="3200" dirty="0">
                <a:latin typeface="Bodoni 72 Oldstyle Book"/>
                <a:cs typeface="Bodoni 72 Oldstyle Book"/>
              </a:rPr>
              <a:t>“Blessed are you when others revile you and persecute you and utter all kinds of evil against you falsely on my account.</a:t>
            </a:r>
            <a:r>
              <a:rPr lang="en-US" sz="3200" b="1" baseline="30000" dirty="0">
                <a:latin typeface="Bodoni 72 Oldstyle Book"/>
                <a:cs typeface="Bodoni 72 Oldstyle Book"/>
              </a:rPr>
              <a:t>12 </a:t>
            </a:r>
            <a:r>
              <a:rPr lang="en-US" sz="3200" dirty="0">
                <a:latin typeface="Bodoni 72 Oldstyle Book"/>
                <a:cs typeface="Bodoni 72 Oldstyle Book"/>
              </a:rPr>
              <a:t>Rejoice and be glad, for your reward is great in heaven, for so they persecuted the prophets who were before you</a:t>
            </a:r>
            <a:r>
              <a:rPr lang="en-US" sz="3200" dirty="0" smtClean="0">
                <a:latin typeface="Bodoni 72 Oldstyle Book"/>
                <a:cs typeface="Bodoni 72 Oldstyle Book"/>
              </a:rPr>
              <a:t>.”</a:t>
            </a:r>
            <a:endParaRPr lang="en-US" sz="3200" dirty="0">
              <a:latin typeface="Bodoni 72 Oldstyle Book"/>
              <a:cs typeface="Bodoni 72 Oldstyle Book"/>
            </a:endParaRPr>
          </a:p>
        </p:txBody>
      </p:sp>
    </p:spTree>
    <p:extLst>
      <p:ext uri="{BB962C8B-B14F-4D97-AF65-F5344CB8AC3E}">
        <p14:creationId xmlns:p14="http://schemas.microsoft.com/office/powerpoint/2010/main" val="30854375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6567" y="572369"/>
            <a:ext cx="7781176" cy="3785652"/>
          </a:xfrm>
          <a:prstGeom prst="rect">
            <a:avLst/>
          </a:prstGeom>
        </p:spPr>
        <p:txBody>
          <a:bodyPr wrap="square">
            <a:spAutoFit/>
          </a:bodyPr>
          <a:lstStyle/>
          <a:p>
            <a:r>
              <a:rPr lang="en-US" sz="6000" b="1" dirty="0">
                <a:latin typeface="Bodoni 72 Oldstyle Book"/>
                <a:cs typeface="Bodoni 72 Oldstyle Book"/>
              </a:rPr>
              <a:t>2 Timothy 3:12 </a:t>
            </a:r>
            <a:endParaRPr lang="en-US" sz="6000" b="1" dirty="0" smtClean="0">
              <a:latin typeface="Bodoni 72 Oldstyle Book"/>
              <a:cs typeface="Bodoni 72 Oldstyle Book"/>
            </a:endParaRPr>
          </a:p>
          <a:p>
            <a:r>
              <a:rPr lang="en-US" sz="6000" dirty="0" smtClean="0">
                <a:latin typeface="Bodoni 72 Oldstyle Book"/>
                <a:cs typeface="Bodoni 72 Oldstyle Book"/>
              </a:rPr>
              <a:t>Indeed</a:t>
            </a:r>
            <a:r>
              <a:rPr lang="en-US" sz="6000" dirty="0">
                <a:latin typeface="Bodoni 72 Oldstyle Book"/>
                <a:cs typeface="Bodoni 72 Oldstyle Book"/>
              </a:rPr>
              <a:t>, all who desire to live a godly life in Christ Jesus will be </a:t>
            </a:r>
            <a:r>
              <a:rPr lang="en-US" sz="6000" dirty="0" smtClean="0">
                <a:latin typeface="Bodoni 72 Oldstyle Book"/>
                <a:cs typeface="Bodoni 72 Oldstyle Book"/>
              </a:rPr>
              <a:t>persecuted</a:t>
            </a:r>
            <a:r>
              <a:rPr lang="en-US" sz="6000" b="1" dirty="0">
                <a:latin typeface="Bodoni 72 Oldstyle Book"/>
                <a:cs typeface="Bodoni 72 Oldstyle Book"/>
              </a:rPr>
              <a:t>.</a:t>
            </a:r>
            <a:endParaRPr lang="en-US" sz="6000" b="1" dirty="0">
              <a:latin typeface="Bodoni 72 Oldstyle Book"/>
              <a:cs typeface="Bodoni 72 Oldstyle Book"/>
            </a:endParaRPr>
          </a:p>
        </p:txBody>
      </p:sp>
    </p:spTree>
    <p:extLst>
      <p:ext uri="{BB962C8B-B14F-4D97-AF65-F5344CB8AC3E}">
        <p14:creationId xmlns:p14="http://schemas.microsoft.com/office/powerpoint/2010/main" val="257275327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8745" y="456107"/>
            <a:ext cx="7933222" cy="3785652"/>
          </a:xfrm>
          <a:prstGeom prst="rect">
            <a:avLst/>
          </a:prstGeom>
        </p:spPr>
        <p:txBody>
          <a:bodyPr wrap="square">
            <a:spAutoFit/>
          </a:bodyPr>
          <a:lstStyle/>
          <a:p>
            <a:r>
              <a:rPr lang="en-US" sz="4000" b="1" dirty="0">
                <a:latin typeface="Bodoni 72 Oldstyle Book"/>
                <a:cs typeface="Bodoni 72 Oldstyle Book"/>
              </a:rPr>
              <a:t>Matthew 10:25</a:t>
            </a:r>
            <a:r>
              <a:rPr lang="en-US" sz="4000" dirty="0">
                <a:latin typeface="Bodoni 72 Oldstyle Book"/>
                <a:cs typeface="Bodoni 72 Oldstyle Book"/>
              </a:rPr>
              <a:t> </a:t>
            </a:r>
            <a:endParaRPr lang="en-US" sz="4000" dirty="0" smtClean="0">
              <a:latin typeface="Bodoni 72 Oldstyle Book"/>
              <a:cs typeface="Bodoni 72 Oldstyle Book"/>
            </a:endParaRPr>
          </a:p>
          <a:p>
            <a:r>
              <a:rPr lang="en-US" sz="4000" dirty="0" smtClean="0">
                <a:latin typeface="Bodoni 72 Oldstyle Book"/>
                <a:cs typeface="Bodoni 72 Oldstyle Book"/>
              </a:rPr>
              <a:t>It </a:t>
            </a:r>
            <a:r>
              <a:rPr lang="en-US" sz="4000" dirty="0">
                <a:latin typeface="Bodoni 72 Oldstyle Book"/>
                <a:cs typeface="Bodoni 72 Oldstyle Book"/>
              </a:rPr>
              <a:t>is enough for the disciple to be like his teacher, and the servant like his master. If they have called the master of the house </a:t>
            </a:r>
            <a:r>
              <a:rPr lang="en-US" sz="4000" dirty="0" err="1">
                <a:latin typeface="Bodoni 72 Oldstyle Book"/>
                <a:cs typeface="Bodoni 72 Oldstyle Book"/>
              </a:rPr>
              <a:t>Beelzebul</a:t>
            </a:r>
            <a:r>
              <a:rPr lang="en-US" sz="4000" dirty="0">
                <a:latin typeface="Bodoni 72 Oldstyle Book"/>
                <a:cs typeface="Bodoni 72 Oldstyle Book"/>
              </a:rPr>
              <a:t>, how much more will they malign those of his household.</a:t>
            </a:r>
            <a:endParaRPr lang="en-US" sz="4000" b="1" dirty="0">
              <a:latin typeface="Bodoni 72 Oldstyle Book"/>
              <a:cs typeface="Bodoni 72 Oldstyle Book"/>
            </a:endParaRPr>
          </a:p>
        </p:txBody>
      </p:sp>
    </p:spTree>
    <p:extLst>
      <p:ext uri="{BB962C8B-B14F-4D97-AF65-F5344CB8AC3E}">
        <p14:creationId xmlns:p14="http://schemas.microsoft.com/office/powerpoint/2010/main" val="282036122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7755" y="295130"/>
            <a:ext cx="8317809" cy="3785652"/>
          </a:xfrm>
          <a:prstGeom prst="rect">
            <a:avLst/>
          </a:prstGeom>
        </p:spPr>
        <p:txBody>
          <a:bodyPr wrap="square">
            <a:spAutoFit/>
          </a:bodyPr>
          <a:lstStyle/>
          <a:p>
            <a:r>
              <a:rPr lang="en-US" sz="4800" b="1" dirty="0">
                <a:latin typeface="Bodoni 72 Oldstyle Book"/>
                <a:cs typeface="Bodoni 72 Oldstyle Book"/>
              </a:rPr>
              <a:t>Matthew 5:20 </a:t>
            </a:r>
            <a:endParaRPr lang="en-US" sz="4800" b="1" dirty="0" smtClean="0">
              <a:latin typeface="Bodoni 72 Oldstyle Book"/>
              <a:cs typeface="Bodoni 72 Oldstyle Book"/>
            </a:endParaRPr>
          </a:p>
          <a:p>
            <a:r>
              <a:rPr lang="en-US" sz="4800" dirty="0" smtClean="0">
                <a:latin typeface="Bodoni 72 Oldstyle Book"/>
                <a:cs typeface="Bodoni 72 Oldstyle Book"/>
              </a:rPr>
              <a:t>For </a:t>
            </a:r>
            <a:r>
              <a:rPr lang="en-US" sz="4800" dirty="0">
                <a:latin typeface="Bodoni 72 Oldstyle Book"/>
                <a:cs typeface="Bodoni 72 Oldstyle Book"/>
              </a:rPr>
              <a:t>I tell you, unless your righteousness exceeds that of the scribes and </a:t>
            </a:r>
            <a:r>
              <a:rPr lang="en-US" sz="4800" dirty="0" smtClean="0">
                <a:latin typeface="Bodoni 72 Oldstyle Book"/>
                <a:cs typeface="Bodoni 72 Oldstyle Book"/>
              </a:rPr>
              <a:t>Pharisees</a:t>
            </a:r>
            <a:r>
              <a:rPr lang="en-US" sz="4800" dirty="0">
                <a:latin typeface="Bodoni 72 Oldstyle Book"/>
                <a:cs typeface="Bodoni 72 Oldstyle Book"/>
              </a:rPr>
              <a:t>, you will never enter the kingdom of heaven. </a:t>
            </a:r>
          </a:p>
        </p:txBody>
      </p:sp>
    </p:spTree>
    <p:extLst>
      <p:ext uri="{BB962C8B-B14F-4D97-AF65-F5344CB8AC3E}">
        <p14:creationId xmlns:p14="http://schemas.microsoft.com/office/powerpoint/2010/main" val="223317459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5577" y="473993"/>
            <a:ext cx="8004773" cy="4031873"/>
          </a:xfrm>
          <a:prstGeom prst="rect">
            <a:avLst/>
          </a:prstGeom>
        </p:spPr>
        <p:txBody>
          <a:bodyPr wrap="square">
            <a:spAutoFit/>
          </a:bodyPr>
          <a:lstStyle/>
          <a:p>
            <a:pPr fontAlgn="base"/>
            <a:r>
              <a:rPr lang="en-US" sz="3200" b="1" dirty="0">
                <a:latin typeface="Bodoni 72 Oldstyle Book"/>
                <a:cs typeface="Bodoni 72 Oldstyle Book"/>
              </a:rPr>
              <a:t>Matthew 5:10-12</a:t>
            </a:r>
            <a:r>
              <a:rPr lang="en-US" sz="3200" b="1" baseline="30000" dirty="0">
                <a:latin typeface="Bodoni 72 Oldstyle Book"/>
                <a:cs typeface="Bodoni 72 Oldstyle Book"/>
              </a:rPr>
              <a:t>  </a:t>
            </a:r>
            <a:endParaRPr lang="en-US" sz="3200" b="1" baseline="30000" dirty="0" smtClean="0">
              <a:latin typeface="Bodoni 72 Oldstyle Book"/>
              <a:cs typeface="Bodoni 72 Oldstyle Book"/>
            </a:endParaRPr>
          </a:p>
          <a:p>
            <a:pPr fontAlgn="base"/>
            <a:r>
              <a:rPr lang="en-US" sz="3200" dirty="0" smtClean="0">
                <a:latin typeface="Bodoni 72 Oldstyle Book"/>
                <a:cs typeface="Bodoni 72 Oldstyle Book"/>
              </a:rPr>
              <a:t>“</a:t>
            </a:r>
            <a:r>
              <a:rPr lang="en-US" sz="3200" dirty="0">
                <a:latin typeface="Bodoni 72 Oldstyle Book"/>
                <a:cs typeface="Bodoni 72 Oldstyle Book"/>
              </a:rPr>
              <a:t>Blessed are those who are persecuted for righteousness' sake, for theirs is the kingdom of heaven.</a:t>
            </a:r>
            <a:r>
              <a:rPr lang="en-US" sz="3200" b="1" baseline="30000" dirty="0">
                <a:latin typeface="Bodoni 72 Oldstyle Book"/>
                <a:cs typeface="Bodoni 72 Oldstyle Book"/>
              </a:rPr>
              <a:t>11 </a:t>
            </a:r>
            <a:r>
              <a:rPr lang="en-US" sz="3200" dirty="0">
                <a:latin typeface="Bodoni 72 Oldstyle Book"/>
                <a:cs typeface="Bodoni 72 Oldstyle Book"/>
              </a:rPr>
              <a:t>“Blessed are you when others revile you and persecute you and utter all kinds of evil against you falsely on my account.</a:t>
            </a:r>
            <a:r>
              <a:rPr lang="en-US" sz="3200" b="1" baseline="30000" dirty="0">
                <a:latin typeface="Bodoni 72 Oldstyle Book"/>
                <a:cs typeface="Bodoni 72 Oldstyle Book"/>
              </a:rPr>
              <a:t>12 </a:t>
            </a:r>
            <a:r>
              <a:rPr lang="en-US" sz="3200" dirty="0">
                <a:latin typeface="Bodoni 72 Oldstyle Book"/>
                <a:cs typeface="Bodoni 72 Oldstyle Book"/>
              </a:rPr>
              <a:t>Rejoice and be glad, for your reward is great in heaven, for so they persecuted the prophets who were before you.</a:t>
            </a:r>
          </a:p>
        </p:txBody>
      </p:sp>
    </p:spTree>
    <p:extLst>
      <p:ext uri="{BB962C8B-B14F-4D97-AF65-F5344CB8AC3E}">
        <p14:creationId xmlns:p14="http://schemas.microsoft.com/office/powerpoint/2010/main" val="62140285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5082" y="313016"/>
            <a:ext cx="8183651" cy="3785652"/>
          </a:xfrm>
          <a:prstGeom prst="rect">
            <a:avLst/>
          </a:prstGeom>
        </p:spPr>
        <p:txBody>
          <a:bodyPr wrap="square">
            <a:spAutoFit/>
          </a:bodyPr>
          <a:lstStyle/>
          <a:p>
            <a:r>
              <a:rPr lang="en-US" sz="4800" b="1" dirty="0">
                <a:latin typeface="Bodoni 72 Oldstyle Book"/>
                <a:cs typeface="Bodoni 72 Oldstyle Book"/>
              </a:rPr>
              <a:t>John 15:5 </a:t>
            </a:r>
            <a:endParaRPr lang="en-US" sz="4800" b="1" dirty="0" smtClean="0">
              <a:latin typeface="Bodoni 72 Oldstyle Book"/>
              <a:cs typeface="Bodoni 72 Oldstyle Book"/>
            </a:endParaRPr>
          </a:p>
          <a:p>
            <a:r>
              <a:rPr lang="en-US" sz="4800" dirty="0" smtClean="0">
                <a:latin typeface="Bodoni 72 Oldstyle Book"/>
                <a:cs typeface="Bodoni 72 Oldstyle Book"/>
              </a:rPr>
              <a:t>I </a:t>
            </a:r>
            <a:r>
              <a:rPr lang="en-US" sz="4800" dirty="0">
                <a:latin typeface="Bodoni 72 Oldstyle Book"/>
                <a:cs typeface="Bodoni 72 Oldstyle Book"/>
              </a:rPr>
              <a:t>am the vine; you are the branches. Whoever abides in me and I in him, he it is that bears much fruit, for apart from me you can do nothing.</a:t>
            </a:r>
            <a:endParaRPr lang="en-US" sz="4800" b="1" dirty="0">
              <a:latin typeface="Bodoni 72 Oldstyle Book"/>
              <a:cs typeface="Bodoni 72 Oldstyle Book"/>
            </a:endParaRPr>
          </a:p>
        </p:txBody>
      </p:sp>
    </p:spTree>
    <p:extLst>
      <p:ext uri="{BB962C8B-B14F-4D97-AF65-F5344CB8AC3E}">
        <p14:creationId xmlns:p14="http://schemas.microsoft.com/office/powerpoint/2010/main" val="247067805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0766" y="177800"/>
            <a:ext cx="8802467" cy="4777740"/>
          </a:xfrm>
          <a:prstGeom prst="rect">
            <a:avLst/>
          </a:prstGeom>
        </p:spPr>
      </p:pic>
      <p:sp>
        <p:nvSpPr>
          <p:cNvPr id="4" name="TextBox 3"/>
          <p:cNvSpPr txBox="1"/>
          <p:nvPr/>
        </p:nvSpPr>
        <p:spPr>
          <a:xfrm>
            <a:off x="384224" y="789667"/>
            <a:ext cx="8378220" cy="923330"/>
          </a:xfrm>
          <a:prstGeom prst="rect">
            <a:avLst/>
          </a:prstGeom>
          <a:noFill/>
        </p:spPr>
        <p:txBody>
          <a:bodyPr wrap="square" rtlCol="0">
            <a:spAutoFit/>
          </a:bodyPr>
          <a:lstStyle/>
          <a:p>
            <a:pPr algn="ctr"/>
            <a:r>
              <a:rPr lang="en-US" sz="5400" dirty="0" smtClean="0">
                <a:solidFill>
                  <a:schemeClr val="bg1"/>
                </a:solidFill>
                <a:latin typeface="Apple Chancery"/>
                <a:cs typeface="Apple Chancery"/>
              </a:rPr>
              <a:t>Sacrificial Love Remembered</a:t>
            </a:r>
            <a:endParaRPr lang="en-US" sz="5400" dirty="0">
              <a:solidFill>
                <a:schemeClr val="bg1"/>
              </a:solidFill>
              <a:latin typeface="Apple Chancery"/>
              <a:cs typeface="Apple Chancery"/>
            </a:endParaRPr>
          </a:p>
        </p:txBody>
      </p:sp>
    </p:spTree>
    <p:extLst>
      <p:ext uri="{BB962C8B-B14F-4D97-AF65-F5344CB8AC3E}">
        <p14:creationId xmlns:p14="http://schemas.microsoft.com/office/powerpoint/2010/main" val="369829848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8745" y="447164"/>
            <a:ext cx="8183651" cy="3970318"/>
          </a:xfrm>
          <a:prstGeom prst="rect">
            <a:avLst/>
          </a:prstGeom>
        </p:spPr>
        <p:txBody>
          <a:bodyPr wrap="square">
            <a:spAutoFit/>
          </a:bodyPr>
          <a:lstStyle/>
          <a:p>
            <a:r>
              <a:rPr lang="en-US" sz="2800" b="1" dirty="0">
                <a:latin typeface="Bodoni 72 Oldstyle Book"/>
                <a:cs typeface="Bodoni 72 Oldstyle Book"/>
              </a:rPr>
              <a:t>Matthew 7:21-23 </a:t>
            </a:r>
            <a:endParaRPr lang="en-US" sz="2800" b="1" dirty="0" smtClean="0">
              <a:latin typeface="Bodoni 72 Oldstyle Book"/>
              <a:cs typeface="Bodoni 72 Oldstyle Book"/>
            </a:endParaRPr>
          </a:p>
          <a:p>
            <a:r>
              <a:rPr lang="en-US" sz="2800" dirty="0" smtClean="0">
                <a:latin typeface="Bodoni 72 Oldstyle Book"/>
                <a:cs typeface="Bodoni 72 Oldstyle Book"/>
              </a:rPr>
              <a:t>“</a:t>
            </a:r>
            <a:r>
              <a:rPr lang="en-US" sz="2800" dirty="0">
                <a:latin typeface="Bodoni 72 Oldstyle Book"/>
                <a:cs typeface="Bodoni 72 Oldstyle Book"/>
              </a:rPr>
              <a:t>Not everyone who says to me, ‘Lord, Lord,’ will enter the kingdom of heaven, but the one who does the will of my Father who is in heaven. </a:t>
            </a:r>
            <a:r>
              <a:rPr lang="en-US" sz="2800" baseline="30000" dirty="0">
                <a:latin typeface="Bodoni 72 Oldstyle Book"/>
                <a:cs typeface="Bodoni 72 Oldstyle Book"/>
              </a:rPr>
              <a:t>22 </a:t>
            </a:r>
            <a:r>
              <a:rPr lang="en-US" sz="2800" dirty="0">
                <a:latin typeface="Bodoni 72 Oldstyle Book"/>
                <a:cs typeface="Bodoni 72 Oldstyle Book"/>
              </a:rPr>
              <a:t>On that day many will say to me, ‘Lord, Lord, did we not prophesy in your name, and cast out demons in your name, and do many mighty works in your name?’ </a:t>
            </a:r>
            <a:r>
              <a:rPr lang="en-US" sz="2800" baseline="30000" dirty="0">
                <a:latin typeface="Bodoni 72 Oldstyle Book"/>
                <a:cs typeface="Bodoni 72 Oldstyle Book"/>
              </a:rPr>
              <a:t>23 </a:t>
            </a:r>
            <a:r>
              <a:rPr lang="en-US" sz="2800" dirty="0">
                <a:latin typeface="Bodoni 72 Oldstyle Book"/>
                <a:cs typeface="Bodoni 72 Oldstyle Book"/>
              </a:rPr>
              <a:t>And then will I declare to them, ‘I never knew you; depart from me, you workers of lawlessness.’</a:t>
            </a:r>
            <a:endParaRPr lang="en-US" sz="2800" b="1" dirty="0">
              <a:latin typeface="Bodoni 72 Oldstyle Book"/>
              <a:cs typeface="Bodoni 72 Oldstyle Book"/>
            </a:endParaRPr>
          </a:p>
          <a:p>
            <a:pPr fontAlgn="base"/>
            <a:r>
              <a:rPr lang="en-US" sz="2800" dirty="0">
                <a:latin typeface="Bodoni 72 Oldstyle Book"/>
                <a:cs typeface="Bodoni 72 Oldstyle Book"/>
              </a:rPr>
              <a:t> </a:t>
            </a:r>
          </a:p>
        </p:txBody>
      </p:sp>
    </p:spTree>
    <p:extLst>
      <p:ext uri="{BB962C8B-B14F-4D97-AF65-F5344CB8AC3E}">
        <p14:creationId xmlns:p14="http://schemas.microsoft.com/office/powerpoint/2010/main" val="1294132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5577" y="456107"/>
            <a:ext cx="8085268" cy="4401205"/>
          </a:xfrm>
          <a:prstGeom prst="rect">
            <a:avLst/>
          </a:prstGeom>
        </p:spPr>
        <p:txBody>
          <a:bodyPr wrap="square">
            <a:spAutoFit/>
          </a:bodyPr>
          <a:lstStyle/>
          <a:p>
            <a:r>
              <a:rPr lang="en-US" sz="2800" b="1" dirty="0">
                <a:latin typeface="Bodoni 72 Oldstyle Book"/>
                <a:cs typeface="Bodoni 72 Oldstyle Book"/>
              </a:rPr>
              <a:t>Matthew 7:24-</a:t>
            </a:r>
            <a:r>
              <a:rPr lang="en-US" sz="2800" b="1" dirty="0" smtClean="0">
                <a:latin typeface="Bodoni 72 Oldstyle Book"/>
                <a:cs typeface="Bodoni 72 Oldstyle Book"/>
              </a:rPr>
              <a:t>27</a:t>
            </a:r>
          </a:p>
          <a:p>
            <a:r>
              <a:rPr lang="en-US" sz="2800" dirty="0" smtClean="0">
                <a:latin typeface="Bodoni 72 Oldstyle Book"/>
                <a:cs typeface="Bodoni 72 Oldstyle Book"/>
              </a:rPr>
              <a:t>“</a:t>
            </a:r>
            <a:r>
              <a:rPr lang="en-US" sz="2800" dirty="0">
                <a:latin typeface="Bodoni 72 Oldstyle Book"/>
                <a:cs typeface="Bodoni 72 Oldstyle Book"/>
              </a:rPr>
              <a:t>Everyone then who hears these words of mine and does them will be like a wise man who built his house on the rock.</a:t>
            </a:r>
            <a:r>
              <a:rPr lang="en-US" sz="2800" baseline="30000" dirty="0">
                <a:latin typeface="Bodoni 72 Oldstyle Book"/>
                <a:cs typeface="Bodoni 72 Oldstyle Book"/>
              </a:rPr>
              <a:t>25 </a:t>
            </a:r>
            <a:r>
              <a:rPr lang="en-US" sz="2800" dirty="0">
                <a:latin typeface="Bodoni 72 Oldstyle Book"/>
                <a:cs typeface="Bodoni 72 Oldstyle Book"/>
              </a:rPr>
              <a:t>And the rain fell, and the floods came, and the winds blew and beat on that house, but it did not fall, because it had been founded on the rock. </a:t>
            </a:r>
            <a:r>
              <a:rPr lang="en-US" sz="2800" baseline="30000" dirty="0">
                <a:latin typeface="Bodoni 72 Oldstyle Book"/>
                <a:cs typeface="Bodoni 72 Oldstyle Book"/>
              </a:rPr>
              <a:t>26 </a:t>
            </a:r>
            <a:r>
              <a:rPr lang="en-US" sz="2800" dirty="0">
                <a:latin typeface="Bodoni 72 Oldstyle Book"/>
                <a:cs typeface="Bodoni 72 Oldstyle Book"/>
              </a:rPr>
              <a:t>And everyone who hears these words of mine and does not do them will be like a foolish man who built his house on the sand. </a:t>
            </a:r>
            <a:r>
              <a:rPr lang="en-US" sz="2800" baseline="30000" dirty="0">
                <a:latin typeface="Bodoni 72 Oldstyle Book"/>
                <a:cs typeface="Bodoni 72 Oldstyle Book"/>
              </a:rPr>
              <a:t>27 </a:t>
            </a:r>
            <a:r>
              <a:rPr lang="en-US" sz="2800" dirty="0">
                <a:latin typeface="Bodoni 72 Oldstyle Book"/>
                <a:cs typeface="Bodoni 72 Oldstyle Book"/>
              </a:rPr>
              <a:t>And the rain fell, and the floods came, and the winds blew and beat against that house, and it fell, and great was the fall of it.”</a:t>
            </a:r>
            <a:endParaRPr lang="en-US" sz="2800" b="1" dirty="0">
              <a:latin typeface="Bodoni 72 Oldstyle Book"/>
              <a:cs typeface="Bodoni 72 Oldstyle Book"/>
            </a:endParaRPr>
          </a:p>
        </p:txBody>
      </p:sp>
    </p:spTree>
    <p:extLst>
      <p:ext uri="{BB962C8B-B14F-4D97-AF65-F5344CB8AC3E}">
        <p14:creationId xmlns:p14="http://schemas.microsoft.com/office/powerpoint/2010/main" val="372789980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340"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cc_sermon_sermon-on-the-mount_1000-67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p:cNvSpPr/>
          <p:nvPr/>
        </p:nvSpPr>
        <p:spPr>
          <a:xfrm>
            <a:off x="298841" y="170179"/>
            <a:ext cx="8442257" cy="769441"/>
          </a:xfrm>
          <a:prstGeom prst="rect">
            <a:avLst/>
          </a:prstGeom>
        </p:spPr>
        <p:txBody>
          <a:bodyPr wrap="square">
            <a:spAutoFit/>
          </a:bodyPr>
          <a:lstStyle/>
          <a:p>
            <a:pPr algn="ctr"/>
            <a:r>
              <a:rPr lang="en-US" sz="4400" b="1" dirty="0" smtClean="0">
                <a:solidFill>
                  <a:schemeClr val="bg1"/>
                </a:solidFill>
                <a:latin typeface="Baskerville Old Face"/>
                <a:cs typeface="Baskerville Old Face"/>
              </a:rPr>
              <a:t>“Jesus Teaches Kingdom </a:t>
            </a:r>
            <a:r>
              <a:rPr lang="en-US" sz="4400" b="1" dirty="0" smtClean="0">
                <a:solidFill>
                  <a:schemeClr val="bg1"/>
                </a:solidFill>
                <a:latin typeface="Baskerville Old Face"/>
                <a:cs typeface="Baskerville Old Face"/>
              </a:rPr>
              <a:t>Living” </a:t>
            </a:r>
            <a:endParaRPr lang="en-US" sz="4400" b="1" dirty="0">
              <a:solidFill>
                <a:schemeClr val="bg1"/>
              </a:solidFill>
              <a:latin typeface="Baskerville Old Face"/>
              <a:cs typeface="Baskerville Old Face"/>
            </a:endParaRPr>
          </a:p>
        </p:txBody>
      </p:sp>
    </p:spTree>
    <p:extLst>
      <p:ext uri="{BB962C8B-B14F-4D97-AF65-F5344CB8AC3E}">
        <p14:creationId xmlns:p14="http://schemas.microsoft.com/office/powerpoint/2010/main" val="45178659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4521" y="438221"/>
            <a:ext cx="8022661" cy="4247317"/>
          </a:xfrm>
          <a:prstGeom prst="rect">
            <a:avLst/>
          </a:prstGeom>
        </p:spPr>
        <p:txBody>
          <a:bodyPr wrap="square">
            <a:spAutoFit/>
          </a:bodyPr>
          <a:lstStyle/>
          <a:p>
            <a:r>
              <a:rPr lang="en-US" sz="5400" b="1" dirty="0">
                <a:latin typeface="Bodoni 72 Oldstyle Book"/>
                <a:cs typeface="Bodoni 72 Oldstyle Book"/>
              </a:rPr>
              <a:t>Matthew 5: 6</a:t>
            </a:r>
            <a:r>
              <a:rPr lang="en-US" sz="5400" b="1" baseline="30000" dirty="0">
                <a:latin typeface="Bodoni 72 Oldstyle Book"/>
                <a:cs typeface="Bodoni 72 Oldstyle Book"/>
              </a:rPr>
              <a:t> </a:t>
            </a:r>
            <a:endParaRPr lang="en-US" sz="5400" b="1" baseline="30000" dirty="0" smtClean="0">
              <a:latin typeface="Bodoni 72 Oldstyle Book"/>
              <a:cs typeface="Bodoni 72 Oldstyle Book"/>
            </a:endParaRPr>
          </a:p>
          <a:p>
            <a:r>
              <a:rPr lang="en-US" sz="5400" dirty="0" smtClean="0">
                <a:latin typeface="Bodoni 72 Oldstyle Book"/>
                <a:cs typeface="Bodoni 72 Oldstyle Book"/>
              </a:rPr>
              <a:t>“</a:t>
            </a:r>
            <a:r>
              <a:rPr lang="en-US" sz="5400" dirty="0">
                <a:latin typeface="Bodoni 72 Oldstyle Book"/>
                <a:cs typeface="Bodoni 72 Oldstyle Book"/>
              </a:rPr>
              <a:t>Blessed are those who hunger and thirst for righteousness, for they shall be </a:t>
            </a:r>
            <a:r>
              <a:rPr lang="en-US" sz="5400" dirty="0" smtClean="0">
                <a:latin typeface="Bodoni 72 Oldstyle Book"/>
                <a:cs typeface="Bodoni 72 Oldstyle Book"/>
              </a:rPr>
              <a:t>satisfied.”</a:t>
            </a:r>
            <a:endParaRPr lang="en-US" sz="5400" dirty="0">
              <a:latin typeface="Bodoni 72 Oldstyle Book"/>
              <a:cs typeface="Bodoni 72 Oldstyle Book"/>
            </a:endParaRPr>
          </a:p>
        </p:txBody>
      </p:sp>
    </p:spTree>
    <p:extLst>
      <p:ext uri="{BB962C8B-B14F-4D97-AF65-F5344CB8AC3E}">
        <p14:creationId xmlns:p14="http://schemas.microsoft.com/office/powerpoint/2010/main" val="357313953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2475" y="448092"/>
            <a:ext cx="8308865" cy="3785652"/>
          </a:xfrm>
          <a:prstGeom prst="rect">
            <a:avLst/>
          </a:prstGeom>
        </p:spPr>
        <p:txBody>
          <a:bodyPr wrap="square">
            <a:spAutoFit/>
          </a:bodyPr>
          <a:lstStyle/>
          <a:p>
            <a:r>
              <a:rPr lang="en-US" sz="2400" b="1" dirty="0">
                <a:latin typeface="Bodoni 72 Oldstyle Book"/>
                <a:cs typeface="Bodoni 72 Oldstyle Book"/>
              </a:rPr>
              <a:t>Matthew 5:7-12 </a:t>
            </a:r>
          </a:p>
          <a:p>
            <a:r>
              <a:rPr lang="en-US" sz="2400" b="1" baseline="30000" dirty="0">
                <a:latin typeface="Bodoni 72 Oldstyle Book"/>
                <a:cs typeface="Bodoni 72 Oldstyle Book"/>
              </a:rPr>
              <a:t>7 </a:t>
            </a:r>
            <a:r>
              <a:rPr lang="en-US" sz="2400" dirty="0">
                <a:latin typeface="Bodoni 72 Oldstyle Book"/>
                <a:cs typeface="Bodoni 72 Oldstyle Book"/>
              </a:rPr>
              <a:t>“Blessed are the merciful, for they shall receive mercy.                                            </a:t>
            </a:r>
            <a:r>
              <a:rPr lang="en-US" sz="2400" b="1" baseline="30000" dirty="0">
                <a:latin typeface="Bodoni 72 Oldstyle Book"/>
                <a:cs typeface="Bodoni 72 Oldstyle Book"/>
              </a:rPr>
              <a:t>8 </a:t>
            </a:r>
            <a:r>
              <a:rPr lang="en-US" sz="2400" dirty="0">
                <a:latin typeface="Bodoni 72 Oldstyle Book"/>
                <a:cs typeface="Bodoni 72 Oldstyle Book"/>
              </a:rPr>
              <a:t>“Blessed are the pure in heart, for they shall see God.                                                 </a:t>
            </a:r>
            <a:r>
              <a:rPr lang="en-US" sz="2400" b="1" baseline="30000" dirty="0">
                <a:latin typeface="Bodoni 72 Oldstyle Book"/>
                <a:cs typeface="Bodoni 72 Oldstyle Book"/>
              </a:rPr>
              <a:t>9 </a:t>
            </a:r>
            <a:r>
              <a:rPr lang="en-US" sz="2400" dirty="0">
                <a:latin typeface="Bodoni 72 Oldstyle Book"/>
                <a:cs typeface="Bodoni 72 Oldstyle Book"/>
              </a:rPr>
              <a:t>“Blessed are the peacemakers, for they shall be called sons</a:t>
            </a:r>
            <a:r>
              <a:rPr lang="en-US" sz="2400" baseline="30000" dirty="0">
                <a:latin typeface="Bodoni 72 Oldstyle Book"/>
                <a:cs typeface="Bodoni 72 Oldstyle Book"/>
              </a:rPr>
              <a:t> </a:t>
            </a:r>
            <a:r>
              <a:rPr lang="en-US" sz="2400" dirty="0">
                <a:latin typeface="Bodoni 72 Oldstyle Book"/>
                <a:cs typeface="Bodoni 72 Oldstyle Book"/>
              </a:rPr>
              <a:t>of God.                      </a:t>
            </a:r>
            <a:r>
              <a:rPr lang="en-US" sz="2400" b="1" baseline="30000" dirty="0">
                <a:latin typeface="Bodoni 72 Oldstyle Book"/>
                <a:cs typeface="Bodoni 72 Oldstyle Book"/>
              </a:rPr>
              <a:t>10 </a:t>
            </a:r>
            <a:r>
              <a:rPr lang="en-US" sz="2400" dirty="0">
                <a:latin typeface="Bodoni 72 Oldstyle Book"/>
                <a:cs typeface="Bodoni 72 Oldstyle Book"/>
              </a:rPr>
              <a:t>“Blessed are those who are persecuted for righteousness' sake, for theirs is the kingdom of heaven.                                                                                                               </a:t>
            </a:r>
            <a:r>
              <a:rPr lang="en-US" sz="2400" b="1" baseline="30000" dirty="0">
                <a:latin typeface="Bodoni 72 Oldstyle Book"/>
                <a:cs typeface="Bodoni 72 Oldstyle Book"/>
              </a:rPr>
              <a:t>11 </a:t>
            </a:r>
            <a:r>
              <a:rPr lang="en-US" sz="2400" dirty="0">
                <a:latin typeface="Bodoni 72 Oldstyle Book"/>
                <a:cs typeface="Bodoni 72 Oldstyle Book"/>
              </a:rPr>
              <a:t>“Blessed are you when others revile you and persecute you and utter all kinds of evil against you falsely on my account.</a:t>
            </a:r>
            <a:r>
              <a:rPr lang="en-US" sz="2400" b="1" baseline="30000" dirty="0">
                <a:latin typeface="Bodoni 72 Oldstyle Book"/>
                <a:cs typeface="Bodoni 72 Oldstyle Book"/>
              </a:rPr>
              <a:t>12 </a:t>
            </a:r>
            <a:r>
              <a:rPr lang="en-US" sz="2400" dirty="0">
                <a:latin typeface="Bodoni 72 Oldstyle Book"/>
                <a:cs typeface="Bodoni 72 Oldstyle Book"/>
              </a:rPr>
              <a:t>Rejoice and be glad, for your reward is great in heaven, for so they persecuted the prophets who were before you.</a:t>
            </a:r>
          </a:p>
        </p:txBody>
      </p:sp>
    </p:spTree>
    <p:extLst>
      <p:ext uri="{BB962C8B-B14F-4D97-AF65-F5344CB8AC3E}">
        <p14:creationId xmlns:p14="http://schemas.microsoft.com/office/powerpoint/2010/main" val="288785254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86227" y="1509211"/>
            <a:ext cx="3865832" cy="461665"/>
          </a:xfrm>
          <a:prstGeom prst="rect">
            <a:avLst/>
          </a:prstGeom>
        </p:spPr>
        <p:txBody>
          <a:bodyPr wrap="square">
            <a:spAutoFit/>
          </a:bodyPr>
          <a:lstStyle/>
          <a:p>
            <a:pPr algn="ctr"/>
            <a:r>
              <a:rPr lang="en-US" sz="2400" b="1" dirty="0">
                <a:solidFill>
                  <a:schemeClr val="bg1"/>
                </a:solidFill>
              </a:rPr>
              <a:t>Jesus spoke to them, </a:t>
            </a:r>
            <a:r>
              <a:rPr lang="en-US" sz="2400" b="1" dirty="0" smtClean="0">
                <a:solidFill>
                  <a:schemeClr val="bg1"/>
                </a:solidFill>
              </a:rPr>
              <a:t>saying:</a:t>
            </a:r>
            <a:r>
              <a:rPr lang="en-US" sz="2400" dirty="0" smtClean="0">
                <a:solidFill>
                  <a:schemeClr val="bg1"/>
                </a:solidFill>
              </a:rPr>
              <a:t> </a:t>
            </a:r>
            <a:endParaRPr lang="en-US" sz="2400" dirty="0">
              <a:solidFill>
                <a:schemeClr val="bg1"/>
              </a:solidFill>
            </a:endParaRPr>
          </a:p>
        </p:txBody>
      </p:sp>
      <p:sp>
        <p:nvSpPr>
          <p:cNvPr id="3" name="Rectangle 2"/>
          <p:cNvSpPr/>
          <p:nvPr/>
        </p:nvSpPr>
        <p:spPr>
          <a:xfrm>
            <a:off x="465082" y="509767"/>
            <a:ext cx="8228370" cy="2862322"/>
          </a:xfrm>
          <a:prstGeom prst="rect">
            <a:avLst/>
          </a:prstGeom>
        </p:spPr>
        <p:txBody>
          <a:bodyPr wrap="square">
            <a:spAutoFit/>
          </a:bodyPr>
          <a:lstStyle/>
          <a:p>
            <a:r>
              <a:rPr lang="en-US" sz="5400" b="1" dirty="0">
                <a:latin typeface="Bodoni 72 Oldstyle Book"/>
                <a:cs typeface="Bodoni 72 Oldstyle Book"/>
              </a:rPr>
              <a:t>Matthew 5:7 </a:t>
            </a:r>
            <a:r>
              <a:rPr lang="en-US" sz="5400" baseline="30000" dirty="0">
                <a:latin typeface="Bodoni 72 Oldstyle Book"/>
                <a:cs typeface="Bodoni 72 Oldstyle Book"/>
              </a:rPr>
              <a:t> </a:t>
            </a:r>
            <a:endParaRPr lang="en-US" sz="5400" baseline="30000" dirty="0" smtClean="0">
              <a:latin typeface="Bodoni 72 Oldstyle Book"/>
              <a:cs typeface="Bodoni 72 Oldstyle Book"/>
            </a:endParaRPr>
          </a:p>
          <a:p>
            <a:r>
              <a:rPr lang="en-US" sz="5400" dirty="0" smtClean="0">
                <a:latin typeface="Bodoni 72 Oldstyle Book"/>
                <a:cs typeface="Bodoni 72 Oldstyle Book"/>
              </a:rPr>
              <a:t>“</a:t>
            </a:r>
            <a:r>
              <a:rPr lang="en-US" sz="5400" dirty="0">
                <a:latin typeface="Bodoni 72 Oldstyle Book"/>
                <a:cs typeface="Bodoni 72 Oldstyle Book"/>
              </a:rPr>
              <a:t>Blessed are the merciful, for they shall receive mercy</a:t>
            </a:r>
            <a:r>
              <a:rPr lang="en-US" sz="5400" dirty="0" smtClean="0">
                <a:latin typeface="Bodoni 72 Oldstyle Book"/>
                <a:cs typeface="Bodoni 72 Oldstyle Book"/>
              </a:rPr>
              <a:t>.”                                            </a:t>
            </a:r>
            <a:endParaRPr lang="en-US" sz="5400" b="1" dirty="0">
              <a:latin typeface="Bodoni 72 Oldstyle Book"/>
              <a:cs typeface="Bodoni 72 Oldstyle Book"/>
            </a:endParaRPr>
          </a:p>
          <a:p>
            <a:r>
              <a:rPr lang="en-US" dirty="0"/>
              <a:t> </a:t>
            </a:r>
          </a:p>
        </p:txBody>
      </p:sp>
    </p:spTree>
    <p:extLst>
      <p:ext uri="{BB962C8B-B14F-4D97-AF65-F5344CB8AC3E}">
        <p14:creationId xmlns:p14="http://schemas.microsoft.com/office/powerpoint/2010/main" val="232995219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408" y="482937"/>
            <a:ext cx="8058436" cy="3416320"/>
          </a:xfrm>
          <a:prstGeom prst="rect">
            <a:avLst/>
          </a:prstGeom>
        </p:spPr>
        <p:txBody>
          <a:bodyPr wrap="square">
            <a:spAutoFit/>
          </a:bodyPr>
          <a:lstStyle/>
          <a:p>
            <a:r>
              <a:rPr lang="en-US" sz="5400" b="1" dirty="0">
                <a:latin typeface="Bodoni 72 Oldstyle Book"/>
                <a:cs typeface="Bodoni 72 Oldstyle Book"/>
              </a:rPr>
              <a:t>Matthew 5:8 </a:t>
            </a:r>
            <a:endParaRPr lang="en-US" sz="5400" b="1" dirty="0" smtClean="0">
              <a:latin typeface="Bodoni 72 Oldstyle Book"/>
              <a:cs typeface="Bodoni 72 Oldstyle Book"/>
            </a:endParaRPr>
          </a:p>
          <a:p>
            <a:r>
              <a:rPr lang="en-US" sz="5400" dirty="0" smtClean="0">
                <a:latin typeface="Bodoni 72 Oldstyle Book"/>
                <a:cs typeface="Bodoni 72 Oldstyle Book"/>
              </a:rPr>
              <a:t>“</a:t>
            </a:r>
            <a:r>
              <a:rPr lang="en-US" sz="5400" dirty="0">
                <a:latin typeface="Bodoni 72 Oldstyle Book"/>
                <a:cs typeface="Bodoni 72 Oldstyle Book"/>
              </a:rPr>
              <a:t>Blessed are the pure in heart, for they shall see God</a:t>
            </a:r>
            <a:r>
              <a:rPr lang="en-US" sz="5400" b="1" dirty="0" smtClean="0">
                <a:latin typeface="Bodoni 72 Oldstyle Book"/>
                <a:cs typeface="Bodoni 72 Oldstyle Book"/>
              </a:rPr>
              <a:t>.”                                                 </a:t>
            </a:r>
            <a:endParaRPr lang="en-US" sz="5400" b="1" dirty="0">
              <a:latin typeface="Bodoni 72 Oldstyle Book"/>
              <a:cs typeface="Bodoni 72 Oldstyle Book"/>
            </a:endParaRPr>
          </a:p>
          <a:p>
            <a:r>
              <a:rPr lang="en-US" sz="5400" b="1" dirty="0">
                <a:latin typeface="Bodoni 72 Oldstyle Book"/>
                <a:cs typeface="Bodoni 72 Oldstyle Book"/>
              </a:rPr>
              <a:t> </a:t>
            </a:r>
          </a:p>
        </p:txBody>
      </p:sp>
    </p:spTree>
    <p:extLst>
      <p:ext uri="{BB962C8B-B14F-4D97-AF65-F5344CB8AC3E}">
        <p14:creationId xmlns:p14="http://schemas.microsoft.com/office/powerpoint/2010/main" val="186114417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3510" y="2317132"/>
            <a:ext cx="8441334" cy="1569660"/>
          </a:xfrm>
          <a:prstGeom prst="rect">
            <a:avLst/>
          </a:prstGeom>
        </p:spPr>
        <p:txBody>
          <a:bodyPr wrap="square">
            <a:spAutoFit/>
          </a:bodyPr>
          <a:lstStyle/>
          <a:p>
            <a:pPr algn="ctr"/>
            <a:r>
              <a:rPr lang="en-US" sz="2400" b="1" dirty="0">
                <a:solidFill>
                  <a:schemeClr val="bg1"/>
                </a:solidFill>
              </a:rPr>
              <a:t>Psalm 16:11 </a:t>
            </a:r>
            <a:endParaRPr lang="en-US" sz="2400" b="1" dirty="0" smtClean="0">
              <a:solidFill>
                <a:schemeClr val="bg1"/>
              </a:solidFill>
            </a:endParaRPr>
          </a:p>
          <a:p>
            <a:pPr algn="ctr"/>
            <a:r>
              <a:rPr lang="en-US" sz="2400" dirty="0" smtClean="0">
                <a:solidFill>
                  <a:schemeClr val="bg1"/>
                </a:solidFill>
              </a:rPr>
              <a:t>You </a:t>
            </a:r>
            <a:r>
              <a:rPr lang="en-US" sz="2400" dirty="0">
                <a:solidFill>
                  <a:schemeClr val="bg1"/>
                </a:solidFill>
              </a:rPr>
              <a:t>make known to me the path of life; in your presence there is fullness of joy; at your right hand are pleasures forevermore.</a:t>
            </a:r>
            <a:endParaRPr lang="en-US" sz="2400" b="1" dirty="0">
              <a:solidFill>
                <a:schemeClr val="bg1"/>
              </a:solidFill>
            </a:endParaRPr>
          </a:p>
          <a:p>
            <a:pPr algn="ctr"/>
            <a:r>
              <a:rPr lang="en-US" sz="2400" dirty="0">
                <a:solidFill>
                  <a:schemeClr val="bg1"/>
                </a:solidFill>
              </a:rPr>
              <a:t> </a:t>
            </a:r>
          </a:p>
        </p:txBody>
      </p:sp>
      <p:sp>
        <p:nvSpPr>
          <p:cNvPr id="3" name="Rectangle 2"/>
          <p:cNvSpPr/>
          <p:nvPr/>
        </p:nvSpPr>
        <p:spPr>
          <a:xfrm>
            <a:off x="643959" y="563427"/>
            <a:ext cx="7852728" cy="4031873"/>
          </a:xfrm>
          <a:prstGeom prst="rect">
            <a:avLst/>
          </a:prstGeom>
        </p:spPr>
        <p:txBody>
          <a:bodyPr wrap="square">
            <a:spAutoFit/>
          </a:bodyPr>
          <a:lstStyle/>
          <a:p>
            <a:r>
              <a:rPr lang="en-US" sz="3200" b="1" dirty="0">
                <a:latin typeface="Bodoni 72 Oldstyle Book"/>
                <a:cs typeface="Bodoni 72 Oldstyle Book"/>
              </a:rPr>
              <a:t>Psalm 24:3-4 </a:t>
            </a:r>
            <a:r>
              <a:rPr lang="en-US" sz="3200" dirty="0">
                <a:latin typeface="Bodoni 72 Oldstyle Book"/>
                <a:cs typeface="Bodoni 72 Oldstyle Book"/>
              </a:rPr>
              <a:t>Who shall ascend the hill of the Lord? And who shall stand in his holy place? </a:t>
            </a:r>
            <a:r>
              <a:rPr lang="en-US" sz="3200" baseline="30000" dirty="0">
                <a:latin typeface="Bodoni 72 Oldstyle Book"/>
                <a:cs typeface="Bodoni 72 Oldstyle Book"/>
              </a:rPr>
              <a:t>4 </a:t>
            </a:r>
            <a:r>
              <a:rPr lang="en-US" sz="3200" dirty="0">
                <a:latin typeface="Bodoni 72 Oldstyle Book"/>
                <a:cs typeface="Bodoni 72 Oldstyle Book"/>
              </a:rPr>
              <a:t>He who has clean hands and a pure heart, who does not lift up his soul to what is false and does not swear deceitfully.</a:t>
            </a:r>
            <a:r>
              <a:rPr lang="en-US" sz="3200" baseline="30000" dirty="0">
                <a:latin typeface="Bodoni 72 Oldstyle Book"/>
                <a:cs typeface="Bodoni 72 Oldstyle Book"/>
              </a:rPr>
              <a:t> 5 </a:t>
            </a:r>
            <a:r>
              <a:rPr lang="en-US" sz="3200" dirty="0">
                <a:latin typeface="Bodoni 72 Oldstyle Book"/>
                <a:cs typeface="Bodoni 72 Oldstyle Book"/>
              </a:rPr>
              <a:t>He will receive blessing from the Lord and righteousness from the God of his salvation. </a:t>
            </a:r>
            <a:r>
              <a:rPr lang="en-US" sz="3200" baseline="30000" dirty="0">
                <a:latin typeface="Bodoni 72 Oldstyle Book"/>
                <a:cs typeface="Bodoni 72 Oldstyle Book"/>
              </a:rPr>
              <a:t>6 </a:t>
            </a:r>
            <a:r>
              <a:rPr lang="en-US" sz="3200" dirty="0">
                <a:latin typeface="Bodoni 72 Oldstyle Book"/>
                <a:cs typeface="Bodoni 72 Oldstyle Book"/>
              </a:rPr>
              <a:t>Such is the generation of those who seek him, who seek the face of the God of Jacob.</a:t>
            </a:r>
          </a:p>
        </p:txBody>
      </p:sp>
    </p:spTree>
    <p:extLst>
      <p:ext uri="{BB962C8B-B14F-4D97-AF65-F5344CB8AC3E}">
        <p14:creationId xmlns:p14="http://schemas.microsoft.com/office/powerpoint/2010/main" val="191982834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1419" y="473993"/>
            <a:ext cx="8246257" cy="4247317"/>
          </a:xfrm>
          <a:prstGeom prst="rect">
            <a:avLst/>
          </a:prstGeom>
        </p:spPr>
        <p:txBody>
          <a:bodyPr wrap="square">
            <a:spAutoFit/>
          </a:bodyPr>
          <a:lstStyle/>
          <a:p>
            <a:r>
              <a:rPr lang="en-US" sz="5400" b="1" dirty="0">
                <a:latin typeface="Bodoni 72 Oldstyle Book"/>
                <a:cs typeface="Bodoni 72 Oldstyle Book"/>
              </a:rPr>
              <a:t>Matthew 22:37</a:t>
            </a:r>
            <a:r>
              <a:rPr lang="en-US" sz="5400" dirty="0">
                <a:latin typeface="Bodoni 72 Oldstyle Book"/>
                <a:cs typeface="Bodoni 72 Oldstyle Book"/>
              </a:rPr>
              <a:t> </a:t>
            </a:r>
            <a:endParaRPr lang="en-US" sz="5400" dirty="0" smtClean="0">
              <a:latin typeface="Bodoni 72 Oldstyle Book"/>
              <a:cs typeface="Bodoni 72 Oldstyle Book"/>
            </a:endParaRPr>
          </a:p>
          <a:p>
            <a:r>
              <a:rPr lang="en-US" sz="5400" dirty="0" smtClean="0">
                <a:latin typeface="Bodoni 72 Oldstyle Book"/>
                <a:cs typeface="Bodoni 72 Oldstyle Book"/>
              </a:rPr>
              <a:t>And </a:t>
            </a:r>
            <a:r>
              <a:rPr lang="en-US" sz="5400" dirty="0">
                <a:latin typeface="Bodoni 72 Oldstyle Book"/>
                <a:cs typeface="Bodoni 72 Oldstyle Book"/>
              </a:rPr>
              <a:t>he said to him, “You shall love the Lord your God with all your heart and with all your soul and with all your mind.</a:t>
            </a:r>
            <a:endParaRPr lang="en-US" sz="5400" b="1" dirty="0">
              <a:latin typeface="Bodoni 72 Oldstyle Book"/>
              <a:cs typeface="Bodoni 72 Oldstyle Book"/>
            </a:endParaRPr>
          </a:p>
        </p:txBody>
      </p:sp>
    </p:spTree>
    <p:extLst>
      <p:ext uri="{BB962C8B-B14F-4D97-AF65-F5344CB8AC3E}">
        <p14:creationId xmlns:p14="http://schemas.microsoft.com/office/powerpoint/2010/main" val="158172755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17577</TotalTime>
  <Words>136</Words>
  <Application>Microsoft Macintosh PowerPoint</Application>
  <PresentationFormat>On-screen Show (16:9)</PresentationFormat>
  <Paragraphs>47</Paragraphs>
  <Slides>22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Robert J. Olla</cp:lastModifiedBy>
  <cp:revision>706</cp:revision>
  <dcterms:created xsi:type="dcterms:W3CDTF">2016-08-27T22:55:59Z</dcterms:created>
  <dcterms:modified xsi:type="dcterms:W3CDTF">2019-05-24T23:00:55Z</dcterms:modified>
</cp:coreProperties>
</file>