
<file path=[Content_Types].xml><?xml version="1.0" encoding="utf-8"?>
<Types xmlns="http://schemas.openxmlformats.org/package/2006/content-types">
  <Default Extension="xml" ContentType="application/xml"/>
  <Default Extension="docx" ContentType="application/vnd.openxmlformats-officedocument.wordprocessingml.document"/>
  <Default Extension="bin" ContentType="application/vnd.openxmlformats-officedocument.presentationml.printerSettings"/>
  <Default Extension="vml" ContentType="application/vnd.openxmlformats-officedocument.vmlDrawin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376" r:id="rId2"/>
    <p:sldId id="410" r:id="rId3"/>
    <p:sldId id="398" r:id="rId4"/>
    <p:sldId id="397" r:id="rId5"/>
    <p:sldId id="354" r:id="rId6"/>
    <p:sldId id="335" r:id="rId7"/>
    <p:sldId id="369" r:id="rId8"/>
    <p:sldId id="345" r:id="rId9"/>
    <p:sldId id="305" r:id="rId10"/>
    <p:sldId id="399" r:id="rId11"/>
    <p:sldId id="385" r:id="rId12"/>
    <p:sldId id="400" r:id="rId13"/>
    <p:sldId id="401" r:id="rId14"/>
    <p:sldId id="402" r:id="rId15"/>
    <p:sldId id="405" r:id="rId16"/>
    <p:sldId id="406" r:id="rId17"/>
    <p:sldId id="407" r:id="rId18"/>
    <p:sldId id="408" r:id="rId19"/>
    <p:sldId id="409" r:id="rId20"/>
    <p:sldId id="380" r:id="rId21"/>
    <p:sldId id="261"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CD49"/>
    <a:srgbClr val="FFFF34"/>
    <a:srgbClr val="6711FF"/>
    <a:srgbClr val="21C1FF"/>
    <a:srgbClr val="044C97"/>
    <a:srgbClr val="FF024F"/>
    <a:srgbClr val="3C0113"/>
    <a:srgbClr val="F30A4F"/>
    <a:srgbClr val="970731"/>
    <a:srgbClr val="FFD34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9" autoAdjust="0"/>
    <p:restoredTop sz="94607" autoAdjust="0"/>
  </p:normalViewPr>
  <p:slideViewPr>
    <p:cSldViewPr snapToGrid="0" snapToObjects="1">
      <p:cViewPr varScale="1">
        <p:scale>
          <a:sx n="147" d="100"/>
          <a:sy n="147" d="100"/>
        </p:scale>
        <p:origin x="-104" y="-92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5/4/19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5/4/19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5/4/19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5/4/19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5/4/19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5/4/19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5/4/19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5/4/19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5/4/19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5/4/19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1.docx"/><Relationship Id="rId5"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58440400"/>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1114"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0227770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8525" y="734322"/>
            <a:ext cx="7456026" cy="3785652"/>
          </a:xfrm>
          <a:prstGeom prst="rect">
            <a:avLst/>
          </a:prstGeom>
        </p:spPr>
        <p:txBody>
          <a:bodyPr wrap="square">
            <a:spAutoFit/>
          </a:bodyPr>
          <a:lstStyle/>
          <a:p>
            <a:pPr algn="ctr"/>
            <a:r>
              <a:rPr lang="en-US" sz="4000" dirty="0"/>
              <a:t>Psalm 139:23-24 </a:t>
            </a:r>
            <a:endParaRPr lang="en-US" sz="4000" dirty="0" smtClean="0"/>
          </a:p>
          <a:p>
            <a:pPr algn="ctr"/>
            <a:r>
              <a:rPr lang="en-US" sz="4000" dirty="0" smtClean="0"/>
              <a:t>Search </a:t>
            </a:r>
            <a:r>
              <a:rPr lang="en-US" sz="4000" dirty="0"/>
              <a:t>me, O God, and know my heart! Try me and know my thoughts! </a:t>
            </a:r>
            <a:r>
              <a:rPr lang="en-US" sz="4000" baseline="30000" dirty="0"/>
              <a:t>24 </a:t>
            </a:r>
            <a:r>
              <a:rPr lang="en-US" sz="4000" dirty="0"/>
              <a:t>And see if there be any grievous way in me, and lead me in the way everlasting</a:t>
            </a:r>
            <a:r>
              <a:rPr lang="en-US" sz="4000" dirty="0"/>
              <a:t> </a:t>
            </a:r>
          </a:p>
        </p:txBody>
      </p:sp>
    </p:spTree>
    <p:extLst>
      <p:ext uri="{BB962C8B-B14F-4D97-AF65-F5344CB8AC3E}">
        <p14:creationId xmlns:p14="http://schemas.microsoft.com/office/powerpoint/2010/main" val="30347787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0623" y="371481"/>
            <a:ext cx="8250875" cy="4401205"/>
          </a:xfrm>
          <a:prstGeom prst="rect">
            <a:avLst/>
          </a:prstGeom>
        </p:spPr>
        <p:txBody>
          <a:bodyPr wrap="square">
            <a:spAutoFit/>
          </a:bodyPr>
          <a:lstStyle/>
          <a:p>
            <a:r>
              <a:rPr lang="en-US" sz="2800" dirty="0"/>
              <a:t>Jeremiah 17:7-10</a:t>
            </a:r>
            <a:r>
              <a:rPr lang="en-US" sz="2800" b="1" dirty="0"/>
              <a:t> </a:t>
            </a:r>
            <a:r>
              <a:rPr lang="en-US" sz="2800" dirty="0" smtClean="0"/>
              <a:t>“</a:t>
            </a:r>
            <a:r>
              <a:rPr lang="en-US" sz="2800" dirty="0"/>
              <a:t>Blessed is the man who trusts in the Lord, whose trust is the Lord.</a:t>
            </a:r>
            <a:r>
              <a:rPr lang="en-US" sz="2800" b="1" baseline="30000" dirty="0"/>
              <a:t>8 </a:t>
            </a:r>
            <a:r>
              <a:rPr lang="en-US" sz="2800" dirty="0"/>
              <a:t>He is like a tree planted by water, that sends out its roots by the stream, and does not fear when heat comes, for its leaves remain green, and is not anxious in the year of drought, for it does not cease to bear fruit.” </a:t>
            </a:r>
            <a:r>
              <a:rPr lang="en-US" sz="2800" b="1" baseline="30000" dirty="0"/>
              <a:t>9 </a:t>
            </a:r>
            <a:r>
              <a:rPr lang="en-US" sz="2800" dirty="0"/>
              <a:t>The heart is deceitful above all things and desperately sick; who can understand it? </a:t>
            </a:r>
            <a:r>
              <a:rPr lang="en-US" sz="2800" b="1" baseline="30000" dirty="0"/>
              <a:t>10 </a:t>
            </a:r>
            <a:r>
              <a:rPr lang="en-US" sz="2800" dirty="0"/>
              <a:t>“I the Lord search the heart and test the mind to give every man according to his ways, according to the fruit of his deeds.”</a:t>
            </a:r>
          </a:p>
        </p:txBody>
      </p:sp>
    </p:spTree>
    <p:extLst>
      <p:ext uri="{BB962C8B-B14F-4D97-AF65-F5344CB8AC3E}">
        <p14:creationId xmlns:p14="http://schemas.microsoft.com/office/powerpoint/2010/main" val="11921271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659" y="284585"/>
            <a:ext cx="8026244" cy="4524316"/>
          </a:xfrm>
          <a:prstGeom prst="rect">
            <a:avLst/>
          </a:prstGeom>
        </p:spPr>
        <p:txBody>
          <a:bodyPr wrap="square">
            <a:spAutoFit/>
          </a:bodyPr>
          <a:lstStyle/>
          <a:p>
            <a:r>
              <a:rPr lang="en-US" sz="3600" dirty="0"/>
              <a:t>Psalm 20:6-8</a:t>
            </a:r>
            <a:r>
              <a:rPr lang="en-US" sz="3600" b="1" dirty="0"/>
              <a:t> </a:t>
            </a:r>
            <a:endParaRPr lang="en-US" sz="3600" b="1" dirty="0" smtClean="0"/>
          </a:p>
          <a:p>
            <a:r>
              <a:rPr lang="en-US" sz="3600" dirty="0" smtClean="0"/>
              <a:t>Now </a:t>
            </a:r>
            <a:r>
              <a:rPr lang="en-US" sz="3600" dirty="0"/>
              <a:t>I know that the Lord saves his anointed; he will answer him from his holy heaven with the saving might of his right hand.</a:t>
            </a:r>
            <a:r>
              <a:rPr lang="en-US" sz="3600" baseline="30000" dirty="0"/>
              <a:t>7 </a:t>
            </a:r>
            <a:r>
              <a:rPr lang="en-US" sz="3600" dirty="0"/>
              <a:t>Some trust in chariots and some in horses, but we trust in the name of the Lord our God.</a:t>
            </a:r>
            <a:r>
              <a:rPr lang="en-US" sz="3600" baseline="30000" dirty="0"/>
              <a:t>8 </a:t>
            </a:r>
            <a:r>
              <a:rPr lang="en-US" sz="3600" dirty="0"/>
              <a:t>They collapse and fall, but we rise and stand upright.</a:t>
            </a:r>
            <a:endParaRPr lang="en-US" sz="3600" b="1" dirty="0"/>
          </a:p>
        </p:txBody>
      </p:sp>
    </p:spTree>
    <p:extLst>
      <p:ext uri="{BB962C8B-B14F-4D97-AF65-F5344CB8AC3E}">
        <p14:creationId xmlns:p14="http://schemas.microsoft.com/office/powerpoint/2010/main" val="364762506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5659" y="475151"/>
            <a:ext cx="8104001" cy="3970318"/>
          </a:xfrm>
          <a:prstGeom prst="rect">
            <a:avLst/>
          </a:prstGeom>
        </p:spPr>
        <p:txBody>
          <a:bodyPr wrap="square">
            <a:spAutoFit/>
          </a:bodyPr>
          <a:lstStyle/>
          <a:p>
            <a:r>
              <a:rPr lang="en-US" sz="3600" dirty="0"/>
              <a:t>Isaiah 31:1 </a:t>
            </a:r>
            <a:endParaRPr lang="en-US" sz="3600" dirty="0" smtClean="0"/>
          </a:p>
          <a:p>
            <a:r>
              <a:rPr lang="en-US" sz="3600" dirty="0" smtClean="0"/>
              <a:t>Woe </a:t>
            </a:r>
            <a:r>
              <a:rPr lang="en-US" sz="3600" dirty="0"/>
              <a:t>to those who go down to Egypt for help and rely on horses, who trust in chariots because they are many and in horsemen because they are very strong, but do not look to the</a:t>
            </a:r>
            <a:r>
              <a:rPr lang="en-US" sz="3600" b="1" dirty="0"/>
              <a:t> </a:t>
            </a:r>
            <a:r>
              <a:rPr lang="en-US" sz="3600" dirty="0"/>
              <a:t>Holy One of Israel or consult the Lord</a:t>
            </a:r>
            <a:r>
              <a:rPr lang="en-US" sz="3600" dirty="0"/>
              <a:t> </a:t>
            </a:r>
          </a:p>
        </p:txBody>
      </p:sp>
    </p:spTree>
    <p:extLst>
      <p:ext uri="{BB962C8B-B14F-4D97-AF65-F5344CB8AC3E}">
        <p14:creationId xmlns:p14="http://schemas.microsoft.com/office/powerpoint/2010/main" val="3085437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8785" y="360057"/>
            <a:ext cx="8319992" cy="4093428"/>
          </a:xfrm>
          <a:prstGeom prst="rect">
            <a:avLst/>
          </a:prstGeom>
        </p:spPr>
        <p:txBody>
          <a:bodyPr wrap="square">
            <a:spAutoFit/>
          </a:bodyPr>
          <a:lstStyle/>
          <a:p>
            <a:r>
              <a:rPr lang="en-US" sz="2000" b="1" dirty="0"/>
              <a:t>Mark 5:21-28 </a:t>
            </a:r>
            <a:r>
              <a:rPr lang="en-US" sz="2000" b="1" baseline="30000" dirty="0"/>
              <a:t> </a:t>
            </a:r>
            <a:r>
              <a:rPr lang="en-US" sz="2000" dirty="0"/>
              <a:t>And when Jesus had crossed again in the boat to the other side, a great crowd gathered about him, and he was beside the sea. </a:t>
            </a:r>
            <a:r>
              <a:rPr lang="en-US" sz="2000" baseline="30000" dirty="0"/>
              <a:t>22 </a:t>
            </a:r>
            <a:r>
              <a:rPr lang="en-US" sz="2000" dirty="0"/>
              <a:t>Then came one of the rulers of the synagogue, </a:t>
            </a:r>
            <a:r>
              <a:rPr lang="en-US" sz="2000" dirty="0" err="1"/>
              <a:t>Jairus</a:t>
            </a:r>
            <a:r>
              <a:rPr lang="en-US" sz="2000" dirty="0"/>
              <a:t> by name, and seeing him, he fell at his feet </a:t>
            </a:r>
            <a:r>
              <a:rPr lang="en-US" sz="2000" baseline="30000" dirty="0"/>
              <a:t>23 </a:t>
            </a:r>
            <a:r>
              <a:rPr lang="en-US" sz="2000" dirty="0"/>
              <a:t>and implored him earnestly, saying, “My little daughter is at the point of death. Come and lay your hands on her, so that she may be made well and live.” </a:t>
            </a:r>
            <a:r>
              <a:rPr lang="en-US" sz="2000" baseline="30000" dirty="0"/>
              <a:t>24 </a:t>
            </a:r>
            <a:r>
              <a:rPr lang="en-US" sz="2000" dirty="0"/>
              <a:t>And he went with him. And a great crowd followed him and thronged about him. </a:t>
            </a:r>
            <a:r>
              <a:rPr lang="en-US" sz="2000" baseline="30000" dirty="0"/>
              <a:t>25 </a:t>
            </a:r>
            <a:r>
              <a:rPr lang="en-US" sz="2000" dirty="0"/>
              <a:t>And there was a woman who had had a discharge of blood for twelve years, </a:t>
            </a:r>
            <a:r>
              <a:rPr lang="en-US" sz="2000" baseline="30000" dirty="0"/>
              <a:t>26 </a:t>
            </a:r>
            <a:r>
              <a:rPr lang="en-US" sz="2000" dirty="0"/>
              <a:t>and who had suffered much under many physicians, and had spent all that she had, and was no better but rather grew worse.</a:t>
            </a:r>
            <a:r>
              <a:rPr lang="en-US" sz="2000" baseline="30000" dirty="0"/>
              <a:t>27 </a:t>
            </a:r>
            <a:r>
              <a:rPr lang="en-US" sz="2000" dirty="0"/>
              <a:t>She had heard the reports about Jesus and came up behind him in the crowd and touched his garment. </a:t>
            </a:r>
            <a:r>
              <a:rPr lang="en-US" sz="2000" baseline="30000" dirty="0"/>
              <a:t>28 </a:t>
            </a:r>
            <a:r>
              <a:rPr lang="en-US" sz="2000" dirty="0"/>
              <a:t>For she said, “If I touch even his garments, I will be made well.”  Daughter, your faith has made you well; go in peace, and be healed of your disease…………….</a:t>
            </a:r>
            <a:endParaRPr lang="en-US" sz="2000" b="1" dirty="0"/>
          </a:p>
        </p:txBody>
      </p:sp>
    </p:spTree>
    <p:extLst>
      <p:ext uri="{BB962C8B-B14F-4D97-AF65-F5344CB8AC3E}">
        <p14:creationId xmlns:p14="http://schemas.microsoft.com/office/powerpoint/2010/main" val="25727532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506" y="289848"/>
            <a:ext cx="8423668" cy="4708981"/>
          </a:xfrm>
          <a:prstGeom prst="rect">
            <a:avLst/>
          </a:prstGeom>
        </p:spPr>
        <p:txBody>
          <a:bodyPr wrap="square">
            <a:spAutoFit/>
          </a:bodyPr>
          <a:lstStyle/>
          <a:p>
            <a:r>
              <a:rPr lang="en-US" sz="2000" b="1" dirty="0"/>
              <a:t>Mark 5:35-43</a:t>
            </a:r>
            <a:r>
              <a:rPr lang="en-US" sz="2000" b="1" baseline="30000" dirty="0"/>
              <a:t> </a:t>
            </a:r>
            <a:r>
              <a:rPr lang="en-US" sz="2000" dirty="0"/>
              <a:t>While he was still speaking, there came from the ruler's house some who said, “Your daughter is dead. Why trouble the Teacher any further?” </a:t>
            </a:r>
            <a:r>
              <a:rPr lang="en-US" sz="2000" baseline="30000" dirty="0"/>
              <a:t>36 </a:t>
            </a:r>
            <a:r>
              <a:rPr lang="en-US" sz="2000" dirty="0"/>
              <a:t>But overhearing what they said, Jesus said to the ruler of the synagogue, “Do not fear, only believe.” </a:t>
            </a:r>
            <a:r>
              <a:rPr lang="en-US" sz="2000" baseline="30000" dirty="0"/>
              <a:t>37 </a:t>
            </a:r>
            <a:r>
              <a:rPr lang="en-US" sz="2000" dirty="0"/>
              <a:t>And he allowed no one to follow him except Peter and James and John the brother of James. </a:t>
            </a:r>
            <a:r>
              <a:rPr lang="en-US" sz="2000" baseline="30000" dirty="0"/>
              <a:t>38 </a:t>
            </a:r>
            <a:r>
              <a:rPr lang="en-US" sz="2000" dirty="0"/>
              <a:t>They came to the house of the ruler of the synagogue, and Jesus saw a commotion, people weeping and wailing loudly.</a:t>
            </a:r>
            <a:r>
              <a:rPr lang="en-US" sz="2000" baseline="30000" dirty="0"/>
              <a:t>39 </a:t>
            </a:r>
            <a:r>
              <a:rPr lang="en-US" sz="2000" dirty="0"/>
              <a:t>And when he had entered, he said to them, “Why are you making a commotion and weeping? The child is not dead but sleeping.”</a:t>
            </a:r>
            <a:r>
              <a:rPr lang="en-US" sz="2000" baseline="30000" dirty="0"/>
              <a:t>40 </a:t>
            </a:r>
            <a:r>
              <a:rPr lang="en-US" sz="2000" dirty="0"/>
              <a:t>And they laughed at him. But he put them all outside and took the child's father and mother and those who were with him and went in where the child was. </a:t>
            </a:r>
            <a:r>
              <a:rPr lang="en-US" sz="2000" baseline="30000" dirty="0"/>
              <a:t>41 </a:t>
            </a:r>
            <a:r>
              <a:rPr lang="en-US" sz="2000" dirty="0"/>
              <a:t>Taking her by the hand he said to her, “</a:t>
            </a:r>
            <a:r>
              <a:rPr lang="en-US" sz="2000" dirty="0" err="1"/>
              <a:t>Talitha</a:t>
            </a:r>
            <a:r>
              <a:rPr lang="en-US" sz="2000" dirty="0"/>
              <a:t> </a:t>
            </a:r>
            <a:r>
              <a:rPr lang="en-US" sz="2000" dirty="0" err="1"/>
              <a:t>cumi</a:t>
            </a:r>
            <a:r>
              <a:rPr lang="en-US" sz="2000" dirty="0"/>
              <a:t>,” which means, “Little girl, I say to you, arise.” </a:t>
            </a:r>
            <a:r>
              <a:rPr lang="en-US" sz="2000" baseline="30000" dirty="0"/>
              <a:t>42 </a:t>
            </a:r>
            <a:r>
              <a:rPr lang="en-US" sz="2000" dirty="0"/>
              <a:t>And immediately the girl got up and began walking (for she was twelve years of age), and they were immediately overcome with amazement. </a:t>
            </a:r>
            <a:r>
              <a:rPr lang="en-US" sz="2000" baseline="30000" dirty="0"/>
              <a:t>43 </a:t>
            </a:r>
            <a:r>
              <a:rPr lang="en-US" sz="2000" dirty="0"/>
              <a:t>And he strictly charged them that no one should know this, and told them to give her something to eat.</a:t>
            </a:r>
            <a:endParaRPr lang="en-US" sz="2000" b="1" dirty="0"/>
          </a:p>
        </p:txBody>
      </p:sp>
    </p:spTree>
    <p:extLst>
      <p:ext uri="{BB962C8B-B14F-4D97-AF65-F5344CB8AC3E}">
        <p14:creationId xmlns:p14="http://schemas.microsoft.com/office/powerpoint/2010/main" val="28203612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829" y="130679"/>
            <a:ext cx="8587822" cy="5016758"/>
          </a:xfrm>
          <a:prstGeom prst="rect">
            <a:avLst/>
          </a:prstGeom>
        </p:spPr>
        <p:txBody>
          <a:bodyPr wrap="square">
            <a:spAutoFit/>
          </a:bodyPr>
          <a:lstStyle/>
          <a:p>
            <a:r>
              <a:rPr lang="en-US" sz="2000" dirty="0"/>
              <a:t>Matthew 14:22-33</a:t>
            </a:r>
            <a:r>
              <a:rPr lang="en-US" sz="2000" b="1" baseline="30000" dirty="0"/>
              <a:t> </a:t>
            </a:r>
            <a:r>
              <a:rPr lang="en-US" sz="2000" dirty="0"/>
              <a:t>Immediately he made the disciples get into the boat and go before him to the other side, while he dismissed the crowds. </a:t>
            </a:r>
            <a:r>
              <a:rPr lang="en-US" sz="2000" baseline="30000" dirty="0"/>
              <a:t>23 </a:t>
            </a:r>
            <a:r>
              <a:rPr lang="en-US" sz="2000" dirty="0"/>
              <a:t>And after he had dismissed the crowds, he went up on the mountain by himself to pray. When evening came, he was there alone, </a:t>
            </a:r>
            <a:r>
              <a:rPr lang="en-US" sz="2000" baseline="30000" dirty="0" smtClean="0"/>
              <a:t>24</a:t>
            </a:r>
            <a:r>
              <a:rPr lang="en-US" sz="2000" dirty="0" smtClean="0"/>
              <a:t>but </a:t>
            </a:r>
            <a:r>
              <a:rPr lang="en-US" sz="2000" dirty="0"/>
              <a:t>the boat by this time was a long way</a:t>
            </a:r>
            <a:r>
              <a:rPr lang="en-US" sz="2000" baseline="30000" dirty="0"/>
              <a:t> </a:t>
            </a:r>
            <a:r>
              <a:rPr lang="en-US" sz="2000" dirty="0"/>
              <a:t>from the land, beaten by the waves, for the wind was against them. </a:t>
            </a:r>
            <a:r>
              <a:rPr lang="en-US" sz="2000" baseline="30000" dirty="0" smtClean="0"/>
              <a:t>25</a:t>
            </a:r>
            <a:r>
              <a:rPr lang="en-US" sz="2000" dirty="0" smtClean="0"/>
              <a:t>And</a:t>
            </a:r>
            <a:r>
              <a:rPr lang="en-US" sz="2000" dirty="0"/>
              <a:t> in the fourth watch of the night he came to them, walking on the sea. </a:t>
            </a:r>
            <a:r>
              <a:rPr lang="en-US" sz="2000" baseline="30000" dirty="0" smtClean="0"/>
              <a:t>26</a:t>
            </a:r>
            <a:r>
              <a:rPr lang="en-US" sz="2000" dirty="0" smtClean="0"/>
              <a:t>But </a:t>
            </a:r>
            <a:r>
              <a:rPr lang="en-US" sz="2000" dirty="0"/>
              <a:t>when the disciples saw him walking on the sea, they were terrified, and said, “It is a ghost!” and they cried out in fear. </a:t>
            </a:r>
            <a:r>
              <a:rPr lang="en-US" sz="2000" baseline="30000" dirty="0" smtClean="0"/>
              <a:t>27</a:t>
            </a:r>
            <a:r>
              <a:rPr lang="en-US" sz="2000" dirty="0" smtClean="0"/>
              <a:t>But </a:t>
            </a:r>
            <a:r>
              <a:rPr lang="en-US" sz="2000" dirty="0"/>
              <a:t>immediately Jesus spoke to them, saying, “Take heart; it is I. Do not be afraid.”</a:t>
            </a:r>
            <a:r>
              <a:rPr lang="en-US" sz="2000" baseline="30000" dirty="0" smtClean="0"/>
              <a:t>28</a:t>
            </a:r>
            <a:r>
              <a:rPr lang="en-US" sz="2000" dirty="0" smtClean="0"/>
              <a:t>And </a:t>
            </a:r>
            <a:r>
              <a:rPr lang="en-US" sz="2000" dirty="0"/>
              <a:t>Peter answered him, “Lord, if it is you, command me to come to you on the water.” </a:t>
            </a:r>
            <a:r>
              <a:rPr lang="en-US" sz="2000" baseline="30000" dirty="0" smtClean="0"/>
              <a:t>29</a:t>
            </a:r>
            <a:r>
              <a:rPr lang="en-US" sz="2000" dirty="0" smtClean="0"/>
              <a:t>He </a:t>
            </a:r>
            <a:r>
              <a:rPr lang="en-US" sz="2000" dirty="0"/>
              <a:t>said, “Come.” So Peter got out of the boat and walked on the water and came to Jesus</a:t>
            </a:r>
            <a:r>
              <a:rPr lang="en-US" sz="2000" dirty="0" smtClean="0"/>
              <a:t>.</a:t>
            </a:r>
            <a:r>
              <a:rPr lang="en-US" sz="2000" baseline="30000" dirty="0" smtClean="0"/>
              <a:t>30</a:t>
            </a:r>
            <a:r>
              <a:rPr lang="en-US" sz="2000" dirty="0" smtClean="0"/>
              <a:t>But </a:t>
            </a:r>
            <a:r>
              <a:rPr lang="en-US" sz="2000" dirty="0"/>
              <a:t>when he saw </a:t>
            </a:r>
            <a:r>
              <a:rPr lang="en-US" sz="2000" dirty="0" smtClean="0"/>
              <a:t>the wind</a:t>
            </a:r>
            <a:r>
              <a:rPr lang="en-US" sz="2000" dirty="0"/>
              <a:t>, he was afraid, and beginning to sink he cried out, “Lord, save me.” </a:t>
            </a:r>
            <a:r>
              <a:rPr lang="en-US" sz="2000" baseline="30000" dirty="0"/>
              <a:t>31 </a:t>
            </a:r>
            <a:r>
              <a:rPr lang="en-US" sz="2000" dirty="0"/>
              <a:t>Jesus immediately reached out his hand and took hold of him, saying to him, “O you of little faith, why did you doubt?” </a:t>
            </a:r>
            <a:r>
              <a:rPr lang="en-US" sz="2000" baseline="30000" dirty="0"/>
              <a:t>32 </a:t>
            </a:r>
            <a:r>
              <a:rPr lang="en-US" sz="2000" dirty="0"/>
              <a:t>And when they got into the boat, the wind ceased. </a:t>
            </a:r>
            <a:r>
              <a:rPr lang="en-US" sz="2000" baseline="30000" dirty="0"/>
              <a:t>33 </a:t>
            </a:r>
            <a:r>
              <a:rPr lang="en-US" sz="2000" dirty="0"/>
              <a:t>And those in the boat worshiped him, saying, </a:t>
            </a:r>
            <a:endParaRPr lang="en-US" sz="2000" dirty="0" smtClean="0"/>
          </a:p>
          <a:p>
            <a:r>
              <a:rPr lang="en-US" sz="2000" dirty="0" smtClean="0"/>
              <a:t>“</a:t>
            </a:r>
            <a:r>
              <a:rPr lang="en-US" sz="2000" dirty="0"/>
              <a:t>Truly you are the Son of God.”</a:t>
            </a:r>
            <a:endParaRPr lang="en-US" sz="2000" b="1" dirty="0"/>
          </a:p>
        </p:txBody>
      </p:sp>
    </p:spTree>
    <p:extLst>
      <p:ext uri="{BB962C8B-B14F-4D97-AF65-F5344CB8AC3E}">
        <p14:creationId xmlns:p14="http://schemas.microsoft.com/office/powerpoint/2010/main" val="22331745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5181" y="345565"/>
            <a:ext cx="8147200" cy="3970318"/>
          </a:xfrm>
          <a:prstGeom prst="rect">
            <a:avLst/>
          </a:prstGeom>
        </p:spPr>
        <p:txBody>
          <a:bodyPr wrap="square">
            <a:spAutoFit/>
          </a:bodyPr>
          <a:lstStyle/>
          <a:p>
            <a:r>
              <a:rPr lang="en-US" sz="3600" dirty="0"/>
              <a:t>James 1:2-4 </a:t>
            </a:r>
            <a:endParaRPr lang="en-US" sz="3600" dirty="0" smtClean="0"/>
          </a:p>
          <a:p>
            <a:r>
              <a:rPr lang="en-US" sz="3600" dirty="0" smtClean="0"/>
              <a:t>Count </a:t>
            </a:r>
            <a:r>
              <a:rPr lang="en-US" sz="3600" dirty="0"/>
              <a:t>it all joy, my brothers, when you meet trials of various kinds, </a:t>
            </a:r>
            <a:r>
              <a:rPr lang="en-US" sz="3600" baseline="30000" dirty="0"/>
              <a:t>3 </a:t>
            </a:r>
            <a:r>
              <a:rPr lang="en-US" sz="3600" dirty="0"/>
              <a:t>for you know that the testing of your faith produces steadfastness. </a:t>
            </a:r>
            <a:r>
              <a:rPr lang="en-US" sz="3600" baseline="30000" dirty="0"/>
              <a:t>4 </a:t>
            </a:r>
            <a:r>
              <a:rPr lang="en-US" sz="3600" dirty="0"/>
              <a:t>And let steadfastness have its full effect, that you may be perfect and complete, lacking in nothing.</a:t>
            </a:r>
            <a:endParaRPr lang="en-US" sz="3600" b="1" dirty="0"/>
          </a:p>
        </p:txBody>
      </p:sp>
    </p:spTree>
    <p:extLst>
      <p:ext uri="{BB962C8B-B14F-4D97-AF65-F5344CB8AC3E}">
        <p14:creationId xmlns:p14="http://schemas.microsoft.com/office/powerpoint/2010/main" val="62140285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937" y="449233"/>
            <a:ext cx="8147199" cy="4247317"/>
          </a:xfrm>
          <a:prstGeom prst="rect">
            <a:avLst/>
          </a:prstGeom>
        </p:spPr>
        <p:txBody>
          <a:bodyPr wrap="square">
            <a:spAutoFit/>
          </a:bodyPr>
          <a:lstStyle/>
          <a:p>
            <a:pPr algn="ctr"/>
            <a:r>
              <a:rPr lang="en-US" sz="5400" dirty="0">
                <a:latin typeface="Bangla MN"/>
                <a:cs typeface="Bangla MN"/>
              </a:rPr>
              <a:t>Psalm 46:</a:t>
            </a:r>
            <a:r>
              <a:rPr lang="en-US" sz="5400" dirty="0" smtClean="0">
                <a:latin typeface="Bangla MN"/>
                <a:cs typeface="Bangla MN"/>
              </a:rPr>
              <a:t>1</a:t>
            </a:r>
          </a:p>
          <a:p>
            <a:pPr algn="ctr"/>
            <a:r>
              <a:rPr lang="en-US" sz="5400" dirty="0" smtClean="0">
                <a:latin typeface="Bangla MN"/>
                <a:cs typeface="Bangla MN"/>
              </a:rPr>
              <a:t>God </a:t>
            </a:r>
            <a:r>
              <a:rPr lang="en-US" sz="5400" dirty="0">
                <a:latin typeface="Bangla MN"/>
                <a:cs typeface="Bangla MN"/>
              </a:rPr>
              <a:t>is our refuge and strength, </a:t>
            </a:r>
            <a:r>
              <a:rPr lang="en-US" sz="5400" dirty="0" smtClean="0">
                <a:latin typeface="Bangla MN"/>
                <a:cs typeface="Bangla MN"/>
              </a:rPr>
              <a:t>a very</a:t>
            </a:r>
            <a:r>
              <a:rPr lang="en-US" sz="5400" dirty="0">
                <a:latin typeface="Bangla MN"/>
                <a:cs typeface="Bangla MN"/>
              </a:rPr>
              <a:t> present help in trouble.</a:t>
            </a:r>
            <a:endParaRPr lang="en-US" sz="5400" b="1" dirty="0">
              <a:latin typeface="Bangla MN"/>
              <a:cs typeface="Bangla MN"/>
            </a:endParaRPr>
          </a:p>
        </p:txBody>
      </p:sp>
    </p:spTree>
    <p:extLst>
      <p:ext uri="{BB962C8B-B14F-4D97-AF65-F5344CB8AC3E}">
        <p14:creationId xmlns:p14="http://schemas.microsoft.com/office/powerpoint/2010/main" val="13700580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8380" y="673850"/>
            <a:ext cx="8095361" cy="3693319"/>
          </a:xfrm>
          <a:prstGeom prst="rect">
            <a:avLst/>
          </a:prstGeom>
        </p:spPr>
        <p:txBody>
          <a:bodyPr wrap="square">
            <a:spAutoFit/>
          </a:bodyPr>
          <a:lstStyle/>
          <a:p>
            <a:r>
              <a:rPr lang="en-US" sz="3600" dirty="0">
                <a:latin typeface="Bangla MN"/>
                <a:cs typeface="Bangla MN"/>
              </a:rPr>
              <a:t>James 1:12</a:t>
            </a:r>
            <a:r>
              <a:rPr lang="en-US" sz="3600" b="1" dirty="0">
                <a:latin typeface="Bangla MN"/>
                <a:cs typeface="Bangla MN"/>
              </a:rPr>
              <a:t> </a:t>
            </a:r>
            <a:r>
              <a:rPr lang="en-US" sz="3600" dirty="0" smtClean="0">
                <a:latin typeface="Bangla MN"/>
                <a:cs typeface="Bangla MN"/>
              </a:rPr>
              <a:t>Blessed </a:t>
            </a:r>
            <a:r>
              <a:rPr lang="en-US" sz="3600" dirty="0">
                <a:latin typeface="Bangla MN"/>
                <a:cs typeface="Bangla MN"/>
              </a:rPr>
              <a:t>is the man who remains steadfast under trial, for when he has stood the test he will receive the crown of life, which God has promised to those who love him.</a:t>
            </a:r>
          </a:p>
          <a:p>
            <a:r>
              <a:rPr lang="en-US" dirty="0"/>
              <a:t> </a:t>
            </a:r>
          </a:p>
        </p:txBody>
      </p:sp>
    </p:spTree>
    <p:extLst>
      <p:ext uri="{BB962C8B-B14F-4D97-AF65-F5344CB8AC3E}">
        <p14:creationId xmlns:p14="http://schemas.microsoft.com/office/powerpoint/2010/main" val="182412230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6397" y="103669"/>
            <a:ext cx="8985246" cy="4950200"/>
          </a:xfrm>
          <a:prstGeom prst="rect">
            <a:avLst/>
          </a:prstGeom>
        </p:spPr>
      </p:pic>
      <p:sp>
        <p:nvSpPr>
          <p:cNvPr id="8" name="Rectangle 7"/>
          <p:cNvSpPr/>
          <p:nvPr/>
        </p:nvSpPr>
        <p:spPr>
          <a:xfrm>
            <a:off x="431982" y="259173"/>
            <a:ext cx="8216317" cy="1384995"/>
          </a:xfrm>
          <a:prstGeom prst="rect">
            <a:avLst/>
          </a:prstGeom>
        </p:spPr>
        <p:txBody>
          <a:bodyPr wrap="square">
            <a:spAutoFit/>
          </a:bodyPr>
          <a:lstStyle/>
          <a:p>
            <a:pPr algn="ctr"/>
            <a:r>
              <a:rPr lang="en-US" sz="4000" dirty="0" smtClean="0">
                <a:latin typeface="Bookman Old Style"/>
                <a:cs typeface="Bookman Old Style"/>
              </a:rPr>
              <a:t>Kingdom </a:t>
            </a:r>
            <a:r>
              <a:rPr lang="en-US" sz="4000" dirty="0">
                <a:latin typeface="Bookman Old Style"/>
                <a:cs typeface="Bookman Old Style"/>
              </a:rPr>
              <a:t>Living </a:t>
            </a:r>
            <a:endParaRPr lang="en-US" sz="4000" dirty="0" smtClean="0">
              <a:latin typeface="Bookman Old Style"/>
              <a:cs typeface="Bookman Old Style"/>
            </a:endParaRPr>
          </a:p>
          <a:p>
            <a:pPr algn="ctr"/>
            <a:r>
              <a:rPr lang="en-US" sz="4000" dirty="0" smtClean="0">
                <a:latin typeface="Bookman Old Style"/>
                <a:cs typeface="Bookman Old Style"/>
              </a:rPr>
              <a:t> </a:t>
            </a:r>
            <a:r>
              <a:rPr lang="en-US" sz="4000" dirty="0">
                <a:latin typeface="Bookman Old Style"/>
                <a:cs typeface="Bookman Old Style"/>
              </a:rPr>
              <a:t>“</a:t>
            </a:r>
            <a:r>
              <a:rPr lang="en-US" sz="4000" dirty="0" smtClean="0">
                <a:latin typeface="Bookman Old Style"/>
                <a:cs typeface="Bookman Old Style"/>
              </a:rPr>
              <a:t>T</a:t>
            </a:r>
            <a:r>
              <a:rPr lang="en-US" sz="4400" dirty="0" smtClean="0">
                <a:latin typeface="Bookman Old Style"/>
                <a:cs typeface="Bookman Old Style"/>
              </a:rPr>
              <a:t>rust</a:t>
            </a:r>
            <a:r>
              <a:rPr lang="en-US" sz="4000" dirty="0" smtClean="0">
                <a:latin typeface="Bookman Old Style"/>
                <a:cs typeface="Bookman Old Style"/>
              </a:rPr>
              <a:t>, </a:t>
            </a:r>
            <a:r>
              <a:rPr lang="en-US" sz="3200" dirty="0" smtClean="0">
                <a:latin typeface="Bookman Old Style"/>
                <a:cs typeface="Bookman Old Style"/>
              </a:rPr>
              <a:t>In The Midst </a:t>
            </a:r>
            <a:r>
              <a:rPr lang="en-US" sz="3200" dirty="0">
                <a:latin typeface="Bookman Old Style"/>
                <a:cs typeface="Bookman Old Style"/>
              </a:rPr>
              <a:t>Of Chaos</a:t>
            </a:r>
            <a:r>
              <a:rPr lang="en-US" sz="4000" dirty="0">
                <a:latin typeface="Bookman Old Style"/>
                <a:cs typeface="Bookman Old Style"/>
              </a:rPr>
              <a:t>”</a:t>
            </a:r>
          </a:p>
        </p:txBody>
      </p:sp>
    </p:spTree>
    <p:extLst>
      <p:ext uri="{BB962C8B-B14F-4D97-AF65-F5344CB8AC3E}">
        <p14:creationId xmlns:p14="http://schemas.microsoft.com/office/powerpoint/2010/main" val="45178659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71505" y="388760"/>
            <a:ext cx="8328632" cy="3970318"/>
          </a:xfrm>
          <a:prstGeom prst="rect">
            <a:avLst/>
          </a:prstGeom>
        </p:spPr>
        <p:txBody>
          <a:bodyPr wrap="square">
            <a:spAutoFit/>
          </a:bodyPr>
          <a:lstStyle/>
          <a:p>
            <a:r>
              <a:rPr lang="en-US" sz="2800" dirty="0"/>
              <a:t>Romans 5:2-5</a:t>
            </a:r>
            <a:r>
              <a:rPr lang="en-US" sz="2800" b="1" dirty="0"/>
              <a:t> </a:t>
            </a:r>
            <a:endParaRPr lang="en-US" sz="2800" b="1" dirty="0" smtClean="0"/>
          </a:p>
          <a:p>
            <a:r>
              <a:rPr lang="en-US" sz="2800" dirty="0" smtClean="0"/>
              <a:t>Through </a:t>
            </a:r>
            <a:r>
              <a:rPr lang="en-US" sz="2800" dirty="0"/>
              <a:t>him we have also obtained access by faith into this grace in which we stand, and we rejoice</a:t>
            </a:r>
            <a:r>
              <a:rPr lang="en-US" sz="2800" baseline="30000" dirty="0"/>
              <a:t> </a:t>
            </a:r>
            <a:r>
              <a:rPr lang="en-US" sz="2800" dirty="0"/>
              <a:t>in hope of the glory of God. </a:t>
            </a:r>
            <a:r>
              <a:rPr lang="en-US" sz="2800" b="1" baseline="30000" dirty="0"/>
              <a:t>3 </a:t>
            </a:r>
            <a:r>
              <a:rPr lang="en-US" sz="2800" dirty="0"/>
              <a:t>Not only that, but we rejoice in our sufferings, knowing that suffering produces endurance, </a:t>
            </a:r>
            <a:r>
              <a:rPr lang="en-US" sz="2800" b="1" baseline="30000" dirty="0"/>
              <a:t>4 </a:t>
            </a:r>
            <a:r>
              <a:rPr lang="en-US" sz="2800" dirty="0"/>
              <a:t>and endurance produces character, and character produces hope, </a:t>
            </a:r>
            <a:r>
              <a:rPr lang="en-US" sz="2800" b="1" baseline="30000" dirty="0"/>
              <a:t>5 </a:t>
            </a:r>
            <a:r>
              <a:rPr lang="en-US" sz="2800" dirty="0"/>
              <a:t>and hope does not put us to shame, because God's love has been poured into our hearts through the Holy Spirit who has been given to us.</a:t>
            </a:r>
          </a:p>
        </p:txBody>
      </p:sp>
    </p:spTree>
    <p:extLst>
      <p:ext uri="{BB962C8B-B14F-4D97-AF65-F5344CB8AC3E}">
        <p14:creationId xmlns:p14="http://schemas.microsoft.com/office/powerpoint/2010/main" val="369829848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330"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8930" y="302367"/>
            <a:ext cx="7024043" cy="4524315"/>
          </a:xfrm>
          <a:prstGeom prst="rect">
            <a:avLst/>
          </a:prstGeom>
        </p:spPr>
        <p:txBody>
          <a:bodyPr wrap="square">
            <a:spAutoFit/>
          </a:bodyPr>
          <a:lstStyle/>
          <a:p>
            <a:pPr algn="ctr"/>
            <a:r>
              <a:rPr lang="en-US" sz="4800" dirty="0">
                <a:latin typeface="Bangla MN"/>
                <a:cs typeface="Bangla MN"/>
              </a:rPr>
              <a:t>Psalm 34:8</a:t>
            </a:r>
            <a:r>
              <a:rPr lang="en-US" sz="4800" b="1" dirty="0">
                <a:latin typeface="Bangla MN"/>
                <a:cs typeface="Bangla MN"/>
              </a:rPr>
              <a:t> </a:t>
            </a:r>
            <a:endParaRPr lang="en-US" sz="4800" b="1" dirty="0" smtClean="0">
              <a:latin typeface="Bangla MN"/>
              <a:cs typeface="Bangla MN"/>
            </a:endParaRPr>
          </a:p>
          <a:p>
            <a:pPr algn="ctr"/>
            <a:r>
              <a:rPr lang="en-US" sz="4800" dirty="0" smtClean="0">
                <a:latin typeface="Bangla MN"/>
                <a:cs typeface="Bangla MN"/>
              </a:rPr>
              <a:t>Oh</a:t>
            </a:r>
            <a:r>
              <a:rPr lang="en-US" sz="4800" dirty="0">
                <a:latin typeface="Bangla MN"/>
                <a:cs typeface="Bangla MN"/>
              </a:rPr>
              <a:t>, taste and </a:t>
            </a:r>
            <a:r>
              <a:rPr lang="en-US" sz="4800" dirty="0" smtClean="0">
                <a:latin typeface="Bangla MN"/>
                <a:cs typeface="Bangla MN"/>
              </a:rPr>
              <a:t>see that</a:t>
            </a:r>
            <a:r>
              <a:rPr lang="en-US" sz="4800" dirty="0">
                <a:latin typeface="Bangla MN"/>
                <a:cs typeface="Bangla MN"/>
              </a:rPr>
              <a:t> the Lord is good! Blessed is the man who takes refuge in him!</a:t>
            </a:r>
            <a:endParaRPr lang="en-US" sz="4800" b="1" dirty="0">
              <a:latin typeface="Bangla MN"/>
              <a:cs typeface="Bangla MN"/>
            </a:endParaRPr>
          </a:p>
        </p:txBody>
      </p:sp>
    </p:spTree>
    <p:extLst>
      <p:ext uri="{BB962C8B-B14F-4D97-AF65-F5344CB8AC3E}">
        <p14:creationId xmlns:p14="http://schemas.microsoft.com/office/powerpoint/2010/main" val="28878525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39335" y="501067"/>
            <a:ext cx="7879370" cy="3785652"/>
          </a:xfrm>
          <a:prstGeom prst="rect">
            <a:avLst/>
          </a:prstGeom>
        </p:spPr>
        <p:txBody>
          <a:bodyPr wrap="square">
            <a:spAutoFit/>
          </a:bodyPr>
          <a:lstStyle/>
          <a:p>
            <a:pPr algn="ctr"/>
            <a:r>
              <a:rPr lang="en-US" sz="4000" dirty="0">
                <a:latin typeface="Bangla MN"/>
                <a:cs typeface="Bangla MN"/>
              </a:rPr>
              <a:t>Psalm 40:4</a:t>
            </a:r>
            <a:r>
              <a:rPr lang="en-US" sz="4000" b="1" dirty="0">
                <a:latin typeface="Bangla MN"/>
                <a:cs typeface="Bangla MN"/>
              </a:rPr>
              <a:t> </a:t>
            </a:r>
            <a:endParaRPr lang="en-US" sz="4000" b="1" dirty="0" smtClean="0">
              <a:latin typeface="Bangla MN"/>
              <a:cs typeface="Bangla MN"/>
            </a:endParaRPr>
          </a:p>
          <a:p>
            <a:pPr algn="ctr"/>
            <a:r>
              <a:rPr lang="en-US" sz="4000" dirty="0" smtClean="0">
                <a:latin typeface="Bangla MN"/>
                <a:cs typeface="Bangla MN"/>
              </a:rPr>
              <a:t>Blessed </a:t>
            </a:r>
            <a:r>
              <a:rPr lang="en-US" sz="4000" dirty="0">
                <a:latin typeface="Bangla MN"/>
                <a:cs typeface="Bangla MN"/>
              </a:rPr>
              <a:t>is the man who makes the Lord his trust, who does not turn to the proud, to those who go astray after a lie!</a:t>
            </a:r>
            <a:endParaRPr lang="en-US" sz="4000" b="1" dirty="0">
              <a:latin typeface="Bangla MN"/>
              <a:cs typeface="Bangla MN"/>
            </a:endParaRPr>
          </a:p>
        </p:txBody>
      </p:sp>
    </p:spTree>
    <p:extLst>
      <p:ext uri="{BB962C8B-B14F-4D97-AF65-F5344CB8AC3E}">
        <p14:creationId xmlns:p14="http://schemas.microsoft.com/office/powerpoint/2010/main" val="35731395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227" y="1509211"/>
            <a:ext cx="3865832" cy="461665"/>
          </a:xfrm>
          <a:prstGeom prst="rect">
            <a:avLst/>
          </a:prstGeom>
        </p:spPr>
        <p:txBody>
          <a:bodyPr wrap="square">
            <a:spAutoFit/>
          </a:bodyPr>
          <a:lstStyle/>
          <a:p>
            <a:pPr algn="ctr"/>
            <a:r>
              <a:rPr lang="en-US" sz="2400" b="1" dirty="0">
                <a:solidFill>
                  <a:schemeClr val="bg1"/>
                </a:solidFill>
              </a:rPr>
              <a:t>Jesus spoke to them, </a:t>
            </a:r>
            <a:r>
              <a:rPr lang="en-US" sz="2400" b="1" dirty="0" smtClean="0">
                <a:solidFill>
                  <a:schemeClr val="bg1"/>
                </a:solidFill>
              </a:rPr>
              <a:t>saying:</a:t>
            </a:r>
            <a:r>
              <a:rPr lang="en-US" sz="2400" dirty="0" smtClean="0">
                <a:solidFill>
                  <a:schemeClr val="bg1"/>
                </a:solidFill>
              </a:rPr>
              <a:t> </a:t>
            </a:r>
            <a:endParaRPr lang="en-US" sz="2400" dirty="0">
              <a:solidFill>
                <a:schemeClr val="bg1"/>
              </a:solidFill>
            </a:endParaRPr>
          </a:p>
        </p:txBody>
      </p:sp>
      <p:sp>
        <p:nvSpPr>
          <p:cNvPr id="2" name="Rectangle 1"/>
          <p:cNvSpPr/>
          <p:nvPr/>
        </p:nvSpPr>
        <p:spPr>
          <a:xfrm>
            <a:off x="622056" y="544263"/>
            <a:ext cx="7870730" cy="3477875"/>
          </a:xfrm>
          <a:prstGeom prst="rect">
            <a:avLst/>
          </a:prstGeom>
        </p:spPr>
        <p:txBody>
          <a:bodyPr wrap="square">
            <a:spAutoFit/>
          </a:bodyPr>
          <a:lstStyle/>
          <a:p>
            <a:pPr algn="ctr"/>
            <a:r>
              <a:rPr lang="en-US" sz="4400" dirty="0">
                <a:latin typeface="Bangla MN"/>
                <a:cs typeface="Bangla MN"/>
              </a:rPr>
              <a:t>Proverbs 16:20</a:t>
            </a:r>
            <a:r>
              <a:rPr lang="en-US" sz="4400" baseline="30000" dirty="0">
                <a:latin typeface="Bangla MN"/>
                <a:cs typeface="Bangla MN"/>
              </a:rPr>
              <a:t> </a:t>
            </a:r>
            <a:endParaRPr lang="en-US" sz="4400" baseline="30000" dirty="0" smtClean="0">
              <a:latin typeface="Bangla MN"/>
              <a:cs typeface="Bangla MN"/>
            </a:endParaRPr>
          </a:p>
          <a:p>
            <a:pPr algn="ctr"/>
            <a:r>
              <a:rPr lang="en-US" sz="4400" dirty="0" smtClean="0">
                <a:latin typeface="Bangla MN"/>
                <a:cs typeface="Bangla MN"/>
              </a:rPr>
              <a:t>Whoever </a:t>
            </a:r>
            <a:r>
              <a:rPr lang="en-US" sz="4400" dirty="0">
                <a:latin typeface="Bangla MN"/>
                <a:cs typeface="Bangla MN"/>
              </a:rPr>
              <a:t>gives thought to the word</a:t>
            </a:r>
            <a:r>
              <a:rPr lang="en-US" sz="4400" baseline="30000" dirty="0">
                <a:latin typeface="Bangla MN"/>
                <a:cs typeface="Bangla MN"/>
              </a:rPr>
              <a:t> </a:t>
            </a:r>
            <a:r>
              <a:rPr lang="en-US" sz="4400" dirty="0">
                <a:latin typeface="Bangla MN"/>
                <a:cs typeface="Bangla MN"/>
              </a:rPr>
              <a:t>will discover good, and blessed is he who trusts in the Lord.</a:t>
            </a:r>
          </a:p>
        </p:txBody>
      </p:sp>
    </p:spTree>
    <p:extLst>
      <p:ext uri="{BB962C8B-B14F-4D97-AF65-F5344CB8AC3E}">
        <p14:creationId xmlns:p14="http://schemas.microsoft.com/office/powerpoint/2010/main" val="23299521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271" y="248062"/>
            <a:ext cx="8622379" cy="5078314"/>
          </a:xfrm>
          <a:prstGeom prst="rect">
            <a:avLst/>
          </a:prstGeom>
        </p:spPr>
        <p:txBody>
          <a:bodyPr wrap="square">
            <a:spAutoFit/>
          </a:bodyPr>
          <a:lstStyle/>
          <a:p>
            <a:r>
              <a:rPr lang="en-US" sz="3600" dirty="0"/>
              <a:t>Matthew 13:15</a:t>
            </a:r>
            <a:r>
              <a:rPr lang="en-US" sz="3600" b="1" dirty="0"/>
              <a:t> </a:t>
            </a:r>
            <a:endParaRPr lang="en-US" sz="3600" b="1" dirty="0" smtClean="0"/>
          </a:p>
          <a:p>
            <a:endParaRPr lang="en-US" sz="3600" dirty="0" smtClean="0"/>
          </a:p>
          <a:p>
            <a:r>
              <a:rPr lang="en-US" sz="3600" dirty="0" smtClean="0"/>
              <a:t>For </a:t>
            </a:r>
            <a:r>
              <a:rPr lang="en-US" sz="3600" dirty="0"/>
              <a:t>this people's heart has grown dull, and with </a:t>
            </a:r>
            <a:r>
              <a:rPr lang="en-US" sz="3600" dirty="0" smtClean="0"/>
              <a:t>their ears</a:t>
            </a:r>
            <a:r>
              <a:rPr lang="en-US" sz="3600" dirty="0"/>
              <a:t> they can barely hear, and their eyes they have closed, lest they should see with their eyes and hear with their ears and understand with their heart and turn, and I would heal them.’</a:t>
            </a:r>
            <a:endParaRPr lang="en-US" sz="3600" b="1" dirty="0"/>
          </a:p>
          <a:p>
            <a:r>
              <a:rPr lang="en-US" sz="3600" b="1" dirty="0"/>
              <a:t> </a:t>
            </a:r>
            <a:endParaRPr lang="en-US" sz="3600" dirty="0"/>
          </a:p>
        </p:txBody>
      </p:sp>
    </p:spTree>
    <p:extLst>
      <p:ext uri="{BB962C8B-B14F-4D97-AF65-F5344CB8AC3E}">
        <p14:creationId xmlns:p14="http://schemas.microsoft.com/office/powerpoint/2010/main" val="186114417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510" y="2317132"/>
            <a:ext cx="8441334" cy="1569660"/>
          </a:xfrm>
          <a:prstGeom prst="rect">
            <a:avLst/>
          </a:prstGeom>
        </p:spPr>
        <p:txBody>
          <a:bodyPr wrap="square">
            <a:spAutoFit/>
          </a:bodyPr>
          <a:lstStyle/>
          <a:p>
            <a:pPr algn="ctr"/>
            <a:r>
              <a:rPr lang="en-US" sz="2400" b="1" dirty="0">
                <a:solidFill>
                  <a:schemeClr val="bg1"/>
                </a:solidFill>
              </a:rPr>
              <a:t>Psalm 16:11 </a:t>
            </a:r>
            <a:endParaRPr lang="en-US" sz="2400" b="1" dirty="0" smtClean="0">
              <a:solidFill>
                <a:schemeClr val="bg1"/>
              </a:solidFill>
            </a:endParaRPr>
          </a:p>
          <a:p>
            <a:pPr algn="ctr"/>
            <a:r>
              <a:rPr lang="en-US" sz="2400" dirty="0" smtClean="0">
                <a:solidFill>
                  <a:schemeClr val="bg1"/>
                </a:solidFill>
              </a:rPr>
              <a:t>You </a:t>
            </a:r>
            <a:r>
              <a:rPr lang="en-US" sz="2400" dirty="0">
                <a:solidFill>
                  <a:schemeClr val="bg1"/>
                </a:solidFill>
              </a:rPr>
              <a:t>make known to me the path of life; in your presence there is fullness of joy; at your right hand are pleasures forevermore.</a:t>
            </a:r>
            <a:endParaRPr lang="en-US" sz="2400" b="1" dirty="0">
              <a:solidFill>
                <a:schemeClr val="bg1"/>
              </a:solidFill>
            </a:endParaRPr>
          </a:p>
          <a:p>
            <a:pPr algn="ctr"/>
            <a:r>
              <a:rPr lang="en-US" sz="2400" dirty="0">
                <a:solidFill>
                  <a:schemeClr val="bg1"/>
                </a:solidFill>
              </a:rPr>
              <a:t> </a:t>
            </a:r>
          </a:p>
        </p:txBody>
      </p:sp>
      <p:sp>
        <p:nvSpPr>
          <p:cNvPr id="2" name="Rectangle 1"/>
          <p:cNvSpPr/>
          <p:nvPr/>
        </p:nvSpPr>
        <p:spPr>
          <a:xfrm>
            <a:off x="373510" y="457873"/>
            <a:ext cx="8441333" cy="3970318"/>
          </a:xfrm>
          <a:prstGeom prst="rect">
            <a:avLst/>
          </a:prstGeom>
        </p:spPr>
        <p:txBody>
          <a:bodyPr wrap="square">
            <a:spAutoFit/>
          </a:bodyPr>
          <a:lstStyle/>
          <a:p>
            <a:r>
              <a:rPr lang="en-US" sz="3600" dirty="0"/>
              <a:t>Mark 7:21-23</a:t>
            </a:r>
            <a:r>
              <a:rPr lang="en-US" sz="3600" b="1" dirty="0"/>
              <a:t> </a:t>
            </a:r>
            <a:r>
              <a:rPr lang="en-US" sz="3600" dirty="0" smtClean="0"/>
              <a:t>For </a:t>
            </a:r>
            <a:r>
              <a:rPr lang="en-US" sz="3600" dirty="0"/>
              <a:t>from within, out of the heart of man, come evil thoughts, sexual immorality, theft, murder, adultery, </a:t>
            </a:r>
            <a:endParaRPr lang="en-US" sz="3600" dirty="0" smtClean="0"/>
          </a:p>
          <a:p>
            <a:r>
              <a:rPr lang="en-US" sz="3600" baseline="30000" dirty="0" smtClean="0"/>
              <a:t>22</a:t>
            </a:r>
            <a:r>
              <a:rPr lang="en-US" sz="3600" dirty="0" smtClean="0"/>
              <a:t>coveting</a:t>
            </a:r>
            <a:r>
              <a:rPr lang="en-US" sz="3600" dirty="0"/>
              <a:t>, wickedness, deceit, sensuality, envy, slander, pride, foolishness. </a:t>
            </a:r>
            <a:r>
              <a:rPr lang="en-US" sz="3600" baseline="30000" dirty="0"/>
              <a:t>3 </a:t>
            </a:r>
            <a:r>
              <a:rPr lang="en-US" sz="3600" dirty="0"/>
              <a:t>All these evil things come from within, and they defile a person.”</a:t>
            </a:r>
          </a:p>
        </p:txBody>
      </p:sp>
    </p:spTree>
    <p:extLst>
      <p:ext uri="{BB962C8B-B14F-4D97-AF65-F5344CB8AC3E}">
        <p14:creationId xmlns:p14="http://schemas.microsoft.com/office/powerpoint/2010/main" val="19198283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901" y="345564"/>
            <a:ext cx="8199037" cy="4524316"/>
          </a:xfrm>
          <a:prstGeom prst="rect">
            <a:avLst/>
          </a:prstGeom>
        </p:spPr>
        <p:txBody>
          <a:bodyPr wrap="square">
            <a:spAutoFit/>
          </a:bodyPr>
          <a:lstStyle/>
          <a:p>
            <a:r>
              <a:rPr lang="en-US" sz="3600" dirty="0"/>
              <a:t>Romans 2:6-8</a:t>
            </a:r>
            <a:r>
              <a:rPr lang="en-US" sz="3600" b="1" dirty="0"/>
              <a:t> </a:t>
            </a:r>
            <a:endParaRPr lang="en-US" sz="3600" b="1" dirty="0" smtClean="0"/>
          </a:p>
          <a:p>
            <a:r>
              <a:rPr lang="en-US" sz="3600" dirty="0" smtClean="0"/>
              <a:t>He </a:t>
            </a:r>
            <a:r>
              <a:rPr lang="en-US" sz="3600" dirty="0"/>
              <a:t>will render to each one according to his works: </a:t>
            </a:r>
            <a:r>
              <a:rPr lang="en-US" sz="3600" baseline="30000" dirty="0"/>
              <a:t>7 </a:t>
            </a:r>
            <a:r>
              <a:rPr lang="en-US" sz="3600" dirty="0"/>
              <a:t>to those who by patience in well-doing seek for glory and honor and immortality, he will give eternal life; </a:t>
            </a:r>
            <a:r>
              <a:rPr lang="en-US" sz="3600" baseline="30000" dirty="0"/>
              <a:t>8 </a:t>
            </a:r>
            <a:r>
              <a:rPr lang="en-US" sz="3600" dirty="0"/>
              <a:t>but for those who are self-seeking and do not obey the truth, but obey unrighteousness, there will be wrath and fury.</a:t>
            </a:r>
            <a:endParaRPr lang="en-US" sz="3600" b="1" dirty="0"/>
          </a:p>
        </p:txBody>
      </p:sp>
    </p:spTree>
    <p:extLst>
      <p:ext uri="{BB962C8B-B14F-4D97-AF65-F5344CB8AC3E}">
        <p14:creationId xmlns:p14="http://schemas.microsoft.com/office/powerpoint/2010/main" val="15817275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4" name="TextBox 3"/>
          <p:cNvSpPr txBox="1"/>
          <p:nvPr/>
        </p:nvSpPr>
        <p:spPr>
          <a:xfrm>
            <a:off x="61740" y="4747712"/>
            <a:ext cx="8916887" cy="369332"/>
          </a:xfrm>
          <a:prstGeom prst="rect">
            <a:avLst/>
          </a:prstGeom>
          <a:solidFill>
            <a:schemeClr val="bg1"/>
          </a:solidFill>
        </p:spPr>
        <p:txBody>
          <a:bodyPr wrap="square" rtlCol="0">
            <a:spAutoFit/>
          </a:bodyPr>
          <a:lstStyle/>
          <a:p>
            <a:endParaRPr lang="en-US" dirty="0"/>
          </a:p>
        </p:txBody>
      </p:sp>
      <p:sp>
        <p:nvSpPr>
          <p:cNvPr id="3" name="Rectangle 2"/>
          <p:cNvSpPr/>
          <p:nvPr/>
        </p:nvSpPr>
        <p:spPr>
          <a:xfrm>
            <a:off x="293749" y="215978"/>
            <a:ext cx="8501426" cy="4524316"/>
          </a:xfrm>
          <a:prstGeom prst="rect">
            <a:avLst/>
          </a:prstGeom>
        </p:spPr>
        <p:txBody>
          <a:bodyPr wrap="square">
            <a:spAutoFit/>
          </a:bodyPr>
          <a:lstStyle/>
          <a:p>
            <a:r>
              <a:rPr lang="en-US" sz="3600" dirty="0"/>
              <a:t>Revelation 2:22-23</a:t>
            </a:r>
            <a:r>
              <a:rPr lang="en-US" sz="3600" b="1" dirty="0"/>
              <a:t> </a:t>
            </a:r>
            <a:r>
              <a:rPr lang="en-US" sz="3600" dirty="0"/>
              <a:t>Behold, I will throw her onto a sickbed, and those who commit adultery with her I will throw into great tribulation, unless they repent of her works, </a:t>
            </a:r>
            <a:r>
              <a:rPr lang="en-US" sz="3600" baseline="30000" dirty="0"/>
              <a:t>23 </a:t>
            </a:r>
            <a:r>
              <a:rPr lang="en-US" sz="3600" dirty="0"/>
              <a:t>and I will strike her children dead. And all the churches will know that I am he who searches mind and heart, and I will give to each of you according to your works.</a:t>
            </a:r>
            <a:endParaRPr lang="en-US" sz="3600" b="1" dirty="0"/>
          </a:p>
        </p:txBody>
      </p:sp>
    </p:spTree>
    <p:extLst>
      <p:ext uri="{BB962C8B-B14F-4D97-AF65-F5344CB8AC3E}">
        <p14:creationId xmlns:p14="http://schemas.microsoft.com/office/powerpoint/2010/main" val="13945852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17195</TotalTime>
  <Words>125</Words>
  <Application>Microsoft Macintosh PowerPoint</Application>
  <PresentationFormat>On-screen Show (16:9)</PresentationFormat>
  <Paragraphs>41</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690</cp:revision>
  <dcterms:created xsi:type="dcterms:W3CDTF">2016-08-27T22:55:59Z</dcterms:created>
  <dcterms:modified xsi:type="dcterms:W3CDTF">2019-05-04T19:25:19Z</dcterms:modified>
</cp:coreProperties>
</file>