
<file path=[Content_Types].xml><?xml version="1.0" encoding="utf-8"?>
<Types xmlns="http://schemas.openxmlformats.org/package/2006/content-types">
  <Default Extension="xml" ContentType="application/xml"/>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376" r:id="rId2"/>
    <p:sldId id="279" r:id="rId3"/>
    <p:sldId id="398" r:id="rId4"/>
    <p:sldId id="397" r:id="rId5"/>
    <p:sldId id="354" r:id="rId6"/>
    <p:sldId id="335" r:id="rId7"/>
    <p:sldId id="369" r:id="rId8"/>
    <p:sldId id="345" r:id="rId9"/>
    <p:sldId id="305" r:id="rId10"/>
    <p:sldId id="399" r:id="rId11"/>
    <p:sldId id="385" r:id="rId12"/>
    <p:sldId id="400" r:id="rId13"/>
    <p:sldId id="401" r:id="rId14"/>
    <p:sldId id="402" r:id="rId15"/>
    <p:sldId id="405" r:id="rId16"/>
    <p:sldId id="406" r:id="rId17"/>
    <p:sldId id="407" r:id="rId18"/>
    <p:sldId id="408" r:id="rId19"/>
    <p:sldId id="409" r:id="rId20"/>
    <p:sldId id="380" r:id="rId21"/>
    <p:sldId id="403" r:id="rId22"/>
    <p:sldId id="261"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47" d="100"/>
          <a:sy n="147" d="100"/>
        </p:scale>
        <p:origin x="-104" y="-99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4/27/19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4/27/19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4/27/19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4/27/19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4/27/19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4/27/19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4/27/19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4/27/19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0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5271" y="361400"/>
            <a:ext cx="8228955" cy="4154983"/>
          </a:xfrm>
          <a:prstGeom prst="rect">
            <a:avLst/>
          </a:prstGeom>
        </p:spPr>
        <p:txBody>
          <a:bodyPr wrap="square">
            <a:spAutoFit/>
          </a:bodyPr>
          <a:lstStyle/>
          <a:p>
            <a:r>
              <a:rPr lang="en-US" sz="4400" b="1" dirty="0"/>
              <a:t>Matthew 9:35 </a:t>
            </a:r>
            <a:r>
              <a:rPr lang="en-US" sz="4400" dirty="0"/>
              <a:t>And Jesus went throughout all the cities and villages, teaching in their synagogues and proclaiming the gospel of the kingdom and healing every disease and every affliction.</a:t>
            </a:r>
            <a:endParaRPr lang="en-US" sz="4400" b="1" dirty="0"/>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063" y="448092"/>
            <a:ext cx="8311353" cy="4154983"/>
          </a:xfrm>
          <a:prstGeom prst="rect">
            <a:avLst/>
          </a:prstGeom>
        </p:spPr>
        <p:txBody>
          <a:bodyPr wrap="square">
            <a:spAutoFit/>
          </a:bodyPr>
          <a:lstStyle/>
          <a:p>
            <a:r>
              <a:rPr lang="en-US" sz="2400" b="1" dirty="0"/>
              <a:t>Matthew 24:14 </a:t>
            </a:r>
            <a:r>
              <a:rPr lang="en-US" sz="2400" dirty="0"/>
              <a:t>And this gospel of the kingdom will be proclaimed throughout the whole world as a testimony to all nations, and then the end will come.</a:t>
            </a:r>
            <a:endParaRPr lang="en-US" sz="2400" b="1" dirty="0"/>
          </a:p>
          <a:p>
            <a:r>
              <a:rPr lang="en-US" sz="2400" i="1" dirty="0"/>
              <a:t> </a:t>
            </a:r>
            <a:endParaRPr lang="en-US" sz="2400" dirty="0"/>
          </a:p>
          <a:p>
            <a:r>
              <a:rPr lang="en-US" sz="2400" b="1" dirty="0"/>
              <a:t>Acts 8:12 </a:t>
            </a:r>
            <a:r>
              <a:rPr lang="en-US" sz="2400" dirty="0"/>
              <a:t>But when they believed Philip as he preached good news about the kingdom of God and the name of Jesus Christ, they were baptized, both men and women.</a:t>
            </a:r>
            <a:endParaRPr lang="en-US" sz="2400" b="1" dirty="0"/>
          </a:p>
          <a:p>
            <a:r>
              <a:rPr lang="en-US" sz="2400" i="1" dirty="0"/>
              <a:t> </a:t>
            </a:r>
            <a:endParaRPr lang="en-US" sz="2400" dirty="0"/>
          </a:p>
          <a:p>
            <a:r>
              <a:rPr lang="en-US" sz="2400" b="1" dirty="0"/>
              <a:t>Acts 14:22 </a:t>
            </a:r>
            <a:r>
              <a:rPr lang="en-US" sz="2400" dirty="0"/>
              <a:t>strengthening the souls of the disciples, encouraging them to continue in the faith, and saying that through many tribulations we must enter the kingdom of God.</a:t>
            </a:r>
            <a:endParaRPr lang="en-US" sz="2400" b="1" dirty="0"/>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8307" y="406038"/>
            <a:ext cx="8389110" cy="4401205"/>
          </a:xfrm>
          <a:prstGeom prst="rect">
            <a:avLst/>
          </a:prstGeom>
        </p:spPr>
        <p:txBody>
          <a:bodyPr wrap="square">
            <a:spAutoFit/>
          </a:bodyPr>
          <a:lstStyle/>
          <a:p>
            <a:r>
              <a:rPr lang="en-US" sz="4000" b="1" dirty="0"/>
              <a:t>Galatians 1:6-7</a:t>
            </a:r>
            <a:r>
              <a:rPr lang="en-US" sz="4000" dirty="0"/>
              <a:t> I am astonished that you are so quickly deserting him who called you in the grace of Christ and are turning to a different gospel—</a:t>
            </a:r>
            <a:r>
              <a:rPr lang="en-US" sz="4000" baseline="30000" dirty="0"/>
              <a:t>7 </a:t>
            </a:r>
            <a:r>
              <a:rPr lang="en-US" sz="4000" dirty="0"/>
              <a:t>not that there is another one, but there are some who trouble you and want to distort the gospel of Christ.</a:t>
            </a:r>
            <a:endParaRPr lang="en-US" sz="4000" b="1" dirty="0"/>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623" y="354203"/>
            <a:ext cx="8268154" cy="4524316"/>
          </a:xfrm>
          <a:prstGeom prst="rect">
            <a:avLst/>
          </a:prstGeom>
        </p:spPr>
        <p:txBody>
          <a:bodyPr wrap="square">
            <a:spAutoFit/>
          </a:bodyPr>
          <a:lstStyle/>
          <a:p>
            <a:r>
              <a:rPr lang="en-US" sz="3600" b="1" dirty="0"/>
              <a:t>Daniel 2:44 </a:t>
            </a:r>
            <a:endParaRPr lang="en-US" sz="3600" b="1" dirty="0" smtClean="0"/>
          </a:p>
          <a:p>
            <a:r>
              <a:rPr lang="en-US" sz="3600" dirty="0" smtClean="0"/>
              <a:t>And </a:t>
            </a:r>
            <a:r>
              <a:rPr lang="en-US" sz="3600" dirty="0"/>
              <a:t>in the days of those kings the God of heaven will set up a kingdom that shall never be destroyed, nor shall the kingdom be left to another people. It shall break in pieces all these kingdoms and bring them to an end, and it shall stand forever,</a:t>
            </a:r>
            <a:endParaRPr lang="en-US" sz="3600" b="1" dirty="0"/>
          </a:p>
          <a:p>
            <a:r>
              <a:rPr lang="en-US" sz="3600" dirty="0"/>
              <a:t> </a:t>
            </a:r>
            <a:endParaRPr lang="en-US" sz="3600" b="1" dirty="0"/>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497" y="318505"/>
            <a:ext cx="8034884" cy="4524315"/>
          </a:xfrm>
          <a:prstGeom prst="rect">
            <a:avLst/>
          </a:prstGeom>
        </p:spPr>
        <p:txBody>
          <a:bodyPr wrap="square">
            <a:spAutoFit/>
          </a:bodyPr>
          <a:lstStyle/>
          <a:p>
            <a:r>
              <a:rPr lang="en-US" sz="2400" b="1" dirty="0"/>
              <a:t>Daniel 7:18 </a:t>
            </a:r>
            <a:r>
              <a:rPr lang="en-US" sz="2400" dirty="0"/>
              <a:t>But the saints of the Most High shall receive the kingdom and possess the kingdom forever, forever and ever.’</a:t>
            </a:r>
            <a:endParaRPr lang="en-US" sz="2400" b="1" dirty="0"/>
          </a:p>
          <a:p>
            <a:r>
              <a:rPr lang="en-US" sz="2400" dirty="0"/>
              <a:t> </a:t>
            </a:r>
            <a:endParaRPr lang="en-US" sz="2400" b="1" dirty="0"/>
          </a:p>
          <a:p>
            <a:r>
              <a:rPr lang="en-US" sz="2400" b="1" dirty="0"/>
              <a:t>Daniel 7:22 </a:t>
            </a:r>
            <a:r>
              <a:rPr lang="en-US" sz="2400" dirty="0"/>
              <a:t>until the Ancient of Days came, and judgment was given for the saints of the Most High, and the time came when the saints possessed the kingdom.</a:t>
            </a:r>
            <a:endParaRPr lang="en-US" sz="2400" b="1" dirty="0"/>
          </a:p>
          <a:p>
            <a:r>
              <a:rPr lang="en-US" sz="2400" dirty="0"/>
              <a:t> </a:t>
            </a:r>
            <a:endParaRPr lang="en-US" sz="2400" b="1" dirty="0"/>
          </a:p>
          <a:p>
            <a:r>
              <a:rPr lang="en-US" sz="2400" b="1" dirty="0"/>
              <a:t>Daniel 7:27 </a:t>
            </a:r>
            <a:r>
              <a:rPr lang="en-US" sz="2400" b="1" baseline="30000" dirty="0"/>
              <a:t> </a:t>
            </a:r>
            <a:r>
              <a:rPr lang="en-US" sz="2400" dirty="0"/>
              <a:t>And the kingdom and the dominion and the greatness of the kingdoms under the whole heaven shall be given to the people of the saints of the Most High; </a:t>
            </a:r>
            <a:r>
              <a:rPr lang="en-US" sz="2400" dirty="0" smtClean="0"/>
              <a:t>His </a:t>
            </a:r>
            <a:r>
              <a:rPr lang="en-US" sz="2400" dirty="0"/>
              <a:t>kingdom shall be an everlasting kingdom, and all dominions shall serve and obey </a:t>
            </a:r>
            <a:r>
              <a:rPr lang="en-US" sz="2400" dirty="0" smtClean="0"/>
              <a:t>Him</a:t>
            </a:r>
            <a:r>
              <a:rPr lang="en-US" sz="2400" dirty="0"/>
              <a:t>.’</a:t>
            </a:r>
            <a:endParaRPr lang="en-US" sz="2400" b="1" dirty="0"/>
          </a:p>
        </p:txBody>
      </p:sp>
    </p:spTree>
    <p:extLst>
      <p:ext uri="{BB962C8B-B14F-4D97-AF65-F5344CB8AC3E}">
        <p14:creationId xmlns:p14="http://schemas.microsoft.com/office/powerpoint/2010/main" val="257275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461" y="342186"/>
            <a:ext cx="8069442" cy="4801314"/>
          </a:xfrm>
          <a:prstGeom prst="rect">
            <a:avLst/>
          </a:prstGeom>
        </p:spPr>
        <p:txBody>
          <a:bodyPr wrap="square">
            <a:spAutoFit/>
          </a:bodyPr>
          <a:lstStyle/>
          <a:p>
            <a:r>
              <a:rPr lang="en-US" sz="4800" b="1" dirty="0"/>
              <a:t>Matthew 6:9-10</a:t>
            </a:r>
            <a:r>
              <a:rPr lang="en-US" sz="4800" b="1" baseline="30000" dirty="0"/>
              <a:t> </a:t>
            </a:r>
            <a:endParaRPr lang="en-US" sz="4800" b="1" baseline="30000" dirty="0" smtClean="0"/>
          </a:p>
          <a:p>
            <a:r>
              <a:rPr lang="en-US" sz="4800" dirty="0" smtClean="0"/>
              <a:t>Pray </a:t>
            </a:r>
            <a:r>
              <a:rPr lang="en-US" sz="4800" dirty="0"/>
              <a:t>then like this: “Our Father in heaven, hallowed be your name</a:t>
            </a:r>
            <a:r>
              <a:rPr lang="en-US" sz="4800" dirty="0" smtClean="0"/>
              <a:t>. </a:t>
            </a:r>
            <a:r>
              <a:rPr lang="en-US" sz="4800" baseline="30000" dirty="0" smtClean="0"/>
              <a:t>10</a:t>
            </a:r>
            <a:r>
              <a:rPr lang="en-US" sz="4800" baseline="30000" dirty="0"/>
              <a:t> </a:t>
            </a:r>
            <a:r>
              <a:rPr lang="en-US" sz="4800" dirty="0"/>
              <a:t>Your kingdom come, your will be done, on earth as it is in heaven.</a:t>
            </a:r>
            <a:endParaRPr lang="en-US" sz="4800" b="1" dirty="0"/>
          </a:p>
          <a:p>
            <a:r>
              <a:rPr lang="en-US" dirty="0"/>
              <a:t> </a:t>
            </a:r>
            <a:endParaRPr lang="en-US" b="1" dirty="0"/>
          </a:p>
        </p:txBody>
      </p:sp>
    </p:spTree>
    <p:extLst>
      <p:ext uri="{BB962C8B-B14F-4D97-AF65-F5344CB8AC3E}">
        <p14:creationId xmlns:p14="http://schemas.microsoft.com/office/powerpoint/2010/main" val="2820361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2533" y="406038"/>
            <a:ext cx="7818892" cy="4401205"/>
          </a:xfrm>
          <a:prstGeom prst="rect">
            <a:avLst/>
          </a:prstGeom>
        </p:spPr>
        <p:txBody>
          <a:bodyPr wrap="square">
            <a:spAutoFit/>
          </a:bodyPr>
          <a:lstStyle/>
          <a:p>
            <a:r>
              <a:rPr lang="en-US" sz="4000" b="1" dirty="0"/>
              <a:t>Matthew 3:7-8 </a:t>
            </a:r>
            <a:endParaRPr lang="en-US" sz="4000" b="1" dirty="0" smtClean="0"/>
          </a:p>
          <a:p>
            <a:r>
              <a:rPr lang="en-US" sz="4000" dirty="0" smtClean="0"/>
              <a:t>But </a:t>
            </a:r>
            <a:r>
              <a:rPr lang="en-US" sz="4000" dirty="0"/>
              <a:t>when he saw many of the Pharisees and Sadducees coming to his baptism, he said to them, “You brood of vipers! Who warned you to flee from the wrath to come? </a:t>
            </a:r>
            <a:r>
              <a:rPr lang="en-US" sz="4000" baseline="30000" dirty="0"/>
              <a:t>8 </a:t>
            </a:r>
            <a:r>
              <a:rPr lang="en-US" sz="4000" dirty="0"/>
              <a:t>Bear fruit in keeping with repentance.</a:t>
            </a:r>
            <a:endParaRPr lang="en-US" sz="4000" b="1" dirty="0"/>
          </a:p>
        </p:txBody>
      </p:sp>
    </p:spTree>
    <p:extLst>
      <p:ext uri="{BB962C8B-B14F-4D97-AF65-F5344CB8AC3E}">
        <p14:creationId xmlns:p14="http://schemas.microsoft.com/office/powerpoint/2010/main" val="223317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659" y="440594"/>
            <a:ext cx="8086722" cy="4401205"/>
          </a:xfrm>
          <a:prstGeom prst="rect">
            <a:avLst/>
          </a:prstGeom>
        </p:spPr>
        <p:txBody>
          <a:bodyPr wrap="square">
            <a:spAutoFit/>
          </a:bodyPr>
          <a:lstStyle/>
          <a:p>
            <a:r>
              <a:rPr lang="en-US" sz="4000" b="1" dirty="0"/>
              <a:t>Acts 28:30-</a:t>
            </a:r>
            <a:r>
              <a:rPr lang="en-US" sz="4000" b="1" dirty="0" smtClean="0"/>
              <a:t>31</a:t>
            </a:r>
          </a:p>
          <a:p>
            <a:r>
              <a:rPr lang="en-US" sz="4000" b="1" dirty="0"/>
              <a:t> </a:t>
            </a:r>
            <a:r>
              <a:rPr lang="en-US" sz="4000" dirty="0"/>
              <a:t>He lived there two whole years at his own expense, and welcomed all who came to him, </a:t>
            </a:r>
            <a:r>
              <a:rPr lang="en-US" sz="4000" baseline="30000" dirty="0"/>
              <a:t>31 </a:t>
            </a:r>
            <a:r>
              <a:rPr lang="en-US" sz="4000" dirty="0"/>
              <a:t>proclaiming the kingdom of God and teaching about the Lord Jesus Christ with all boldness and without hindrance.</a:t>
            </a:r>
            <a:endParaRPr lang="en-US" sz="4000" b="1" dirty="0"/>
          </a:p>
        </p:txBody>
      </p:sp>
    </p:spTree>
    <p:extLst>
      <p:ext uri="{BB962C8B-B14F-4D97-AF65-F5344CB8AC3E}">
        <p14:creationId xmlns:p14="http://schemas.microsoft.com/office/powerpoint/2010/main" val="62140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784" y="202636"/>
            <a:ext cx="8371831" cy="4524315"/>
          </a:xfrm>
          <a:prstGeom prst="rect">
            <a:avLst/>
          </a:prstGeom>
        </p:spPr>
        <p:txBody>
          <a:bodyPr wrap="square">
            <a:spAutoFit/>
          </a:bodyPr>
          <a:lstStyle/>
          <a:p>
            <a:r>
              <a:rPr lang="en-US" sz="2400" dirty="0"/>
              <a:t>Matthew 24:3-</a:t>
            </a:r>
            <a:r>
              <a:rPr lang="en-US" sz="2400" dirty="0" smtClean="0"/>
              <a:t>14</a:t>
            </a:r>
          </a:p>
          <a:p>
            <a:r>
              <a:rPr lang="en-US" sz="2400" dirty="0"/>
              <a:t> As he sat on the Mount of Olives, the disciples came to him privately, saying, “Tell us, when will these things be, and what will be the sign of your coming and of the end of the age?” </a:t>
            </a:r>
            <a:r>
              <a:rPr lang="en-US" sz="2400" baseline="30000" dirty="0"/>
              <a:t>4 </a:t>
            </a:r>
            <a:r>
              <a:rPr lang="en-US" sz="2400" dirty="0"/>
              <a:t>And Jesus answered them, “See that no one leads you astray. </a:t>
            </a:r>
            <a:r>
              <a:rPr lang="en-US" sz="2400" baseline="30000" dirty="0"/>
              <a:t>5 </a:t>
            </a:r>
            <a:r>
              <a:rPr lang="en-US" sz="2400" dirty="0"/>
              <a:t>For many will come in my name, saying, ‘I am the Christ,’ and they will lead many astray. </a:t>
            </a:r>
            <a:r>
              <a:rPr lang="en-US" sz="2400" baseline="30000" dirty="0"/>
              <a:t>6 </a:t>
            </a:r>
            <a:r>
              <a:rPr lang="en-US" sz="2400" dirty="0"/>
              <a:t>And you will hear of wars and rumors of wars. See that you are not alarmed, for this must take place, but the end is not yet.</a:t>
            </a:r>
            <a:r>
              <a:rPr lang="en-US" sz="2400" baseline="30000" dirty="0"/>
              <a:t>7 </a:t>
            </a:r>
            <a:r>
              <a:rPr lang="en-US" sz="2400" dirty="0"/>
              <a:t>For nation will rise against nation, and kingdom against kingdom, and there will be famines and earthquakes in various places. </a:t>
            </a:r>
            <a:r>
              <a:rPr lang="en-US" sz="2400" baseline="30000" dirty="0"/>
              <a:t>8 </a:t>
            </a:r>
            <a:r>
              <a:rPr lang="en-US" sz="2400" dirty="0"/>
              <a:t>All these are but the beginning of the birth </a:t>
            </a:r>
            <a:r>
              <a:rPr lang="en-US" sz="2400" dirty="0" smtClean="0"/>
              <a:t>pains…..</a:t>
            </a:r>
            <a:endParaRPr lang="en-US" sz="2400" dirty="0"/>
          </a:p>
        </p:txBody>
      </p:sp>
    </p:spTree>
    <p:extLst>
      <p:ext uri="{BB962C8B-B14F-4D97-AF65-F5344CB8AC3E}">
        <p14:creationId xmlns:p14="http://schemas.microsoft.com/office/powerpoint/2010/main" val="137005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063" y="371481"/>
            <a:ext cx="8250875" cy="3416320"/>
          </a:xfrm>
          <a:prstGeom prst="rect">
            <a:avLst/>
          </a:prstGeom>
        </p:spPr>
        <p:txBody>
          <a:bodyPr wrap="square">
            <a:spAutoFit/>
          </a:bodyPr>
          <a:lstStyle/>
          <a:p>
            <a:r>
              <a:rPr lang="en-US" sz="2400" dirty="0" smtClean="0"/>
              <a:t>…….. </a:t>
            </a:r>
            <a:r>
              <a:rPr lang="en-US" sz="2400" baseline="30000" dirty="0" smtClean="0"/>
              <a:t>9</a:t>
            </a:r>
            <a:r>
              <a:rPr lang="en-US" sz="2400" baseline="30000" dirty="0"/>
              <a:t> </a:t>
            </a:r>
            <a:r>
              <a:rPr lang="en-US" sz="2400" dirty="0"/>
              <a:t>“Then they will deliver you up to tribulation and put you to death, and you will be hated by all nations for my name's sake. </a:t>
            </a:r>
            <a:r>
              <a:rPr lang="en-US" sz="2400" baseline="30000" dirty="0"/>
              <a:t>10 </a:t>
            </a:r>
            <a:r>
              <a:rPr lang="en-US" sz="2400" dirty="0"/>
              <a:t>And then many will fall away and betray one another and hate one another.</a:t>
            </a:r>
            <a:r>
              <a:rPr lang="en-US" sz="2400" baseline="30000" dirty="0"/>
              <a:t>11 </a:t>
            </a:r>
            <a:r>
              <a:rPr lang="en-US" sz="2400" dirty="0"/>
              <a:t>And many false prophets will arise and lead many astray. </a:t>
            </a:r>
            <a:r>
              <a:rPr lang="en-US" sz="2400" baseline="30000" dirty="0"/>
              <a:t>12 </a:t>
            </a:r>
            <a:r>
              <a:rPr lang="en-US" sz="2400" dirty="0"/>
              <a:t>And because lawlessness will be increased, the love of many will grow cold. </a:t>
            </a:r>
            <a:r>
              <a:rPr lang="en-US" sz="2400" baseline="30000" dirty="0"/>
              <a:t>13 </a:t>
            </a:r>
            <a:r>
              <a:rPr lang="en-US" sz="2400" dirty="0"/>
              <a:t>But the one who endures to the end will be saved. </a:t>
            </a:r>
            <a:r>
              <a:rPr lang="en-US" sz="2400" baseline="30000" dirty="0"/>
              <a:t>14 </a:t>
            </a:r>
            <a:r>
              <a:rPr lang="en-US" sz="2400" dirty="0"/>
              <a:t>And this gospel of the kingdom will be proclaimed throughout the whole world as a testimony to all nations, and then the end will come.</a:t>
            </a:r>
            <a:endParaRPr lang="en-US" sz="2400" dirty="0"/>
          </a:p>
        </p:txBody>
      </p:sp>
    </p:spTree>
    <p:extLst>
      <p:ext uri="{BB962C8B-B14F-4D97-AF65-F5344CB8AC3E}">
        <p14:creationId xmlns:p14="http://schemas.microsoft.com/office/powerpoint/2010/main" val="1824122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40" y="0"/>
            <a:ext cx="9124960" cy="1107996"/>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dirty="0">
                <a:ln/>
                <a:solidFill>
                  <a:srgbClr val="000000"/>
                </a:solidFill>
              </a:rPr>
              <a:t> </a:t>
            </a:r>
            <a:endParaRPr lang="en-US" sz="7200" b="1" dirty="0">
              <a:ln/>
              <a:solidFill>
                <a:schemeClr val="accent3"/>
              </a:solidFill>
            </a:endParaRPr>
          </a:p>
        </p:txBody>
      </p:sp>
      <p:sp>
        <p:nvSpPr>
          <p:cNvPr id="8" name="TextBox 7"/>
          <p:cNvSpPr txBox="1"/>
          <p:nvPr/>
        </p:nvSpPr>
        <p:spPr>
          <a:xfrm rot="365149">
            <a:off x="4650204" y="390570"/>
            <a:ext cx="4407422" cy="1200329"/>
          </a:xfrm>
          <a:prstGeom prst="rect">
            <a:avLst/>
          </a:prstGeom>
          <a:noFill/>
        </p:spPr>
        <p:txBody>
          <a:bodyPr wrap="square" rtlCol="0">
            <a:spAutoFit/>
          </a:bodyPr>
          <a:lstStyle/>
          <a:p>
            <a:r>
              <a:rPr lang="en-US" sz="7200" dirty="0" smtClean="0">
                <a:solidFill>
                  <a:srgbClr val="000000"/>
                </a:solidFill>
                <a:latin typeface="Comic Sans MS"/>
                <a:cs typeface="Comic Sans MS"/>
              </a:rPr>
              <a:t>OTHERS</a:t>
            </a:r>
            <a:endParaRPr lang="en-US" sz="7200" dirty="0">
              <a:solidFill>
                <a:srgbClr val="000000"/>
              </a:solidFill>
              <a:latin typeface="Comic Sans MS"/>
              <a:cs typeface="Comic Sans MS"/>
            </a:endParaRPr>
          </a:p>
        </p:txBody>
      </p:sp>
      <p:pic>
        <p:nvPicPr>
          <p:cNvPr id="5" name="Picture 4" descr="the_kingdom_is_near-title-2-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902" y="215978"/>
            <a:ext cx="8147199" cy="2123658"/>
          </a:xfrm>
          <a:prstGeom prst="rect">
            <a:avLst/>
          </a:prstGeom>
        </p:spPr>
        <p:txBody>
          <a:bodyPr wrap="square">
            <a:spAutoFit/>
          </a:bodyPr>
          <a:lstStyle/>
          <a:p>
            <a:r>
              <a:rPr lang="en-US" sz="2000" dirty="0" smtClean="0"/>
              <a:t>Luke 9:23 </a:t>
            </a:r>
            <a:r>
              <a:rPr lang="en-US" sz="2000" b="1" dirty="0"/>
              <a:t> </a:t>
            </a:r>
            <a:endParaRPr lang="en-US" sz="2000" b="1" dirty="0" smtClean="0"/>
          </a:p>
          <a:p>
            <a:r>
              <a:rPr lang="en-US" sz="2000" dirty="0" smtClean="0"/>
              <a:t>And </a:t>
            </a:r>
            <a:r>
              <a:rPr lang="en-US" sz="2000" dirty="0"/>
              <a:t>he said to all, “If anyone would come after me, let him deny himself and take up his cross daily and follow me</a:t>
            </a:r>
            <a:r>
              <a:rPr lang="en-US" sz="2000" dirty="0" smtClean="0"/>
              <a:t>.</a:t>
            </a:r>
          </a:p>
          <a:p>
            <a:endParaRPr lang="en-US" sz="2400" dirty="0" smtClean="0"/>
          </a:p>
          <a:p>
            <a:endParaRPr lang="en-US" sz="2400" dirty="0"/>
          </a:p>
          <a:p>
            <a:endParaRPr lang="en-US" sz="2400" dirty="0"/>
          </a:p>
        </p:txBody>
      </p:sp>
      <p:sp>
        <p:nvSpPr>
          <p:cNvPr id="3" name="Rectangle 2"/>
          <p:cNvSpPr/>
          <p:nvPr/>
        </p:nvSpPr>
        <p:spPr>
          <a:xfrm>
            <a:off x="457902" y="1452693"/>
            <a:ext cx="8069442" cy="1323439"/>
          </a:xfrm>
          <a:prstGeom prst="rect">
            <a:avLst/>
          </a:prstGeom>
        </p:spPr>
        <p:txBody>
          <a:bodyPr wrap="square">
            <a:spAutoFit/>
          </a:bodyPr>
          <a:lstStyle/>
          <a:p>
            <a:r>
              <a:rPr lang="en-US" sz="2000" dirty="0"/>
              <a:t>Galatians 2:20 </a:t>
            </a:r>
            <a:endParaRPr lang="en-US" sz="2000" dirty="0" smtClean="0"/>
          </a:p>
          <a:p>
            <a:r>
              <a:rPr lang="en-US" sz="2000" b="1" dirty="0"/>
              <a:t> </a:t>
            </a:r>
            <a:r>
              <a:rPr lang="en-US" sz="2000" dirty="0"/>
              <a:t>I have been crucified with Christ. It is no longer I who live, but Christ who lives in me. And the life I now live in the flesh I live by faith in the Son of God, who loved me and gave himself for me.</a:t>
            </a:r>
            <a:endParaRPr lang="en-US" sz="2000" dirty="0"/>
          </a:p>
        </p:txBody>
      </p:sp>
      <p:sp>
        <p:nvSpPr>
          <p:cNvPr id="5" name="Rectangle 4"/>
          <p:cNvSpPr/>
          <p:nvPr/>
        </p:nvSpPr>
        <p:spPr>
          <a:xfrm>
            <a:off x="457903" y="3022856"/>
            <a:ext cx="8147198" cy="1631216"/>
          </a:xfrm>
          <a:prstGeom prst="rect">
            <a:avLst/>
          </a:prstGeom>
        </p:spPr>
        <p:txBody>
          <a:bodyPr wrap="square">
            <a:spAutoFit/>
          </a:bodyPr>
          <a:lstStyle/>
          <a:p>
            <a:r>
              <a:rPr lang="en-US" sz="2000" dirty="0"/>
              <a:t>1 Corinthians 11:24-25 </a:t>
            </a:r>
            <a:r>
              <a:rPr lang="en-US" sz="2000" b="1" dirty="0"/>
              <a:t> </a:t>
            </a:r>
            <a:endParaRPr lang="en-US" sz="2000" b="1" dirty="0" smtClean="0"/>
          </a:p>
          <a:p>
            <a:r>
              <a:rPr lang="en-US" sz="2000" dirty="0" smtClean="0"/>
              <a:t>and </a:t>
            </a:r>
            <a:r>
              <a:rPr lang="en-US" sz="2000" dirty="0"/>
              <a:t>when he had given thanks, he broke it, and said, “This is my body, which is </a:t>
            </a:r>
            <a:r>
              <a:rPr lang="en-US" sz="2000" dirty="0" smtClean="0"/>
              <a:t>for </a:t>
            </a:r>
            <a:r>
              <a:rPr lang="en-US" sz="2000" dirty="0"/>
              <a:t>you. Do this in remembrance of me.</a:t>
            </a:r>
            <a:r>
              <a:rPr lang="en-US" sz="2000" dirty="0" smtClean="0"/>
              <a:t>” </a:t>
            </a:r>
            <a:r>
              <a:rPr lang="en-US" sz="2000" b="1" baseline="30000" dirty="0"/>
              <a:t>25</a:t>
            </a:r>
            <a:r>
              <a:rPr lang="en-US" sz="2000" b="1" dirty="0"/>
              <a:t> </a:t>
            </a:r>
            <a:r>
              <a:rPr lang="en-US" sz="2000" dirty="0"/>
              <a:t>In the same way also he took the cup, after supper, saying, “This cup is the new covenant in my blood. Do this, as often as you drink it, in remembrance of me.”</a:t>
            </a:r>
            <a:endParaRPr lang="en-US" sz="2000" dirty="0"/>
          </a:p>
        </p:txBody>
      </p:sp>
    </p:spTree>
    <p:extLst>
      <p:ext uri="{BB962C8B-B14F-4D97-AF65-F5344CB8AC3E}">
        <p14:creationId xmlns:p14="http://schemas.microsoft.com/office/powerpoint/2010/main" val="3318706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2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668" y="285091"/>
            <a:ext cx="8518704" cy="4524315"/>
          </a:xfrm>
          <a:prstGeom prst="rect">
            <a:avLst/>
          </a:prstGeom>
          <a:solidFill>
            <a:schemeClr val="tx1"/>
          </a:solidFill>
        </p:spPr>
        <p:txBody>
          <a:bodyPr wrap="square">
            <a:spAutoFit/>
          </a:bodyPr>
          <a:lstStyle/>
          <a:p>
            <a:r>
              <a:rPr lang="en-US" sz="4800" b="1" dirty="0">
                <a:solidFill>
                  <a:srgbClr val="008000"/>
                </a:solidFill>
              </a:rPr>
              <a:t>Acts 1:3 </a:t>
            </a:r>
            <a:endParaRPr lang="en-US" sz="4800" b="1" dirty="0" smtClean="0">
              <a:solidFill>
                <a:srgbClr val="008000"/>
              </a:solidFill>
            </a:endParaRPr>
          </a:p>
          <a:p>
            <a:r>
              <a:rPr lang="en-US" sz="4800" b="1" dirty="0" smtClean="0">
                <a:solidFill>
                  <a:srgbClr val="008000"/>
                </a:solidFill>
              </a:rPr>
              <a:t>He </a:t>
            </a:r>
            <a:r>
              <a:rPr lang="en-US" sz="4800" b="1" dirty="0">
                <a:solidFill>
                  <a:srgbClr val="008000"/>
                </a:solidFill>
              </a:rPr>
              <a:t>presented himself alive to them after his suffering by many proofs, appearing to them during forty days and speaking about the kingdom of God</a:t>
            </a:r>
            <a:r>
              <a:rPr lang="en-US" sz="4800" b="1" dirty="0">
                <a:solidFill>
                  <a:srgbClr val="008000"/>
                </a:solidFill>
              </a:rPr>
              <a:t> </a:t>
            </a: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622" y="433680"/>
            <a:ext cx="8280578" cy="4832093"/>
          </a:xfrm>
          <a:prstGeom prst="rect">
            <a:avLst/>
          </a:prstGeom>
        </p:spPr>
        <p:txBody>
          <a:bodyPr wrap="square">
            <a:spAutoFit/>
          </a:bodyPr>
          <a:lstStyle/>
          <a:p>
            <a:r>
              <a:rPr lang="en-US" sz="2800" b="1" dirty="0"/>
              <a:t>Matthew 28:16-20 </a:t>
            </a:r>
            <a:r>
              <a:rPr lang="en-US" sz="2800" dirty="0"/>
              <a:t>Now the eleven disciples went to Galilee, to the mountain to which Jesus had directed them. </a:t>
            </a:r>
            <a:r>
              <a:rPr lang="en-US" sz="2800" b="1" baseline="30000" dirty="0"/>
              <a:t>17 </a:t>
            </a:r>
            <a:r>
              <a:rPr lang="en-US" sz="2800" dirty="0"/>
              <a:t>And when they saw him they worshiped him, but some doubted. </a:t>
            </a:r>
            <a:r>
              <a:rPr lang="en-US" sz="2800" b="1" baseline="30000" dirty="0"/>
              <a:t>18 </a:t>
            </a:r>
            <a:r>
              <a:rPr lang="en-US" sz="2800" dirty="0"/>
              <a:t>And Jesus came and said to them, “All authority in heaven and on earth has been given to me. </a:t>
            </a:r>
            <a:r>
              <a:rPr lang="en-US" sz="2800" b="1" baseline="30000" dirty="0"/>
              <a:t>19 </a:t>
            </a:r>
            <a:r>
              <a:rPr lang="en-US" sz="2800" dirty="0"/>
              <a:t>Go therefore and make disciples of all nations, baptizing them in</a:t>
            </a:r>
            <a:r>
              <a:rPr lang="en-US" sz="2800" baseline="30000" dirty="0"/>
              <a:t> </a:t>
            </a:r>
            <a:r>
              <a:rPr lang="en-US" sz="2800" dirty="0"/>
              <a:t>the name of the Father and of the Son and of the Holy Spirit, </a:t>
            </a:r>
            <a:r>
              <a:rPr lang="en-US" sz="2800" b="1" baseline="30000" dirty="0"/>
              <a:t>20 </a:t>
            </a:r>
            <a:r>
              <a:rPr lang="en-US" sz="2800" dirty="0"/>
              <a:t>teaching them to observe all that I have commanded you. And behold, I am with you always, to the end of the age.”</a:t>
            </a:r>
          </a:p>
          <a:p>
            <a:r>
              <a:rPr lang="en-US" sz="2800" dirty="0"/>
              <a:t> </a:t>
            </a: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3" name="Rectangle 2"/>
          <p:cNvSpPr/>
          <p:nvPr/>
        </p:nvSpPr>
        <p:spPr>
          <a:xfrm>
            <a:off x="557545" y="454332"/>
            <a:ext cx="8053431" cy="3970318"/>
          </a:xfrm>
          <a:prstGeom prst="rect">
            <a:avLst/>
          </a:prstGeom>
        </p:spPr>
        <p:txBody>
          <a:bodyPr wrap="square">
            <a:spAutoFit/>
          </a:bodyPr>
          <a:lstStyle/>
          <a:p>
            <a:r>
              <a:rPr lang="en-US" sz="2800" b="1" dirty="0"/>
              <a:t>Acts 1:3-5 </a:t>
            </a:r>
            <a:endParaRPr lang="en-US" sz="2800" b="1" dirty="0" smtClean="0"/>
          </a:p>
          <a:p>
            <a:r>
              <a:rPr lang="en-US" sz="2800" dirty="0" smtClean="0"/>
              <a:t>He </a:t>
            </a:r>
            <a:r>
              <a:rPr lang="en-US" sz="2800" dirty="0"/>
              <a:t>presented himself alive to them after his suffering by many proofs, appearing to them during forty days and speaking about the kingdom of God. </a:t>
            </a:r>
            <a:r>
              <a:rPr lang="en-US" sz="2800" b="1" baseline="30000" dirty="0"/>
              <a:t>4 </a:t>
            </a:r>
            <a:r>
              <a:rPr lang="en-US" sz="2800" dirty="0"/>
              <a:t>And while staying with them he ordered them not to depart from Jerusalem, but to wait for the promise of the Father, which, he said, “you heard from me;</a:t>
            </a:r>
            <a:r>
              <a:rPr lang="en-US" sz="2800" b="1" baseline="30000" dirty="0"/>
              <a:t>5 </a:t>
            </a:r>
            <a:r>
              <a:rPr lang="en-US" sz="2800" dirty="0"/>
              <a:t>for John baptized with water, but you will be baptized with the Holy Spirit not many days from now.”</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67" y="464040"/>
            <a:ext cx="8216316" cy="4247317"/>
          </a:xfrm>
          <a:prstGeom prst="rect">
            <a:avLst/>
          </a:prstGeom>
        </p:spPr>
        <p:txBody>
          <a:bodyPr wrap="square">
            <a:spAutoFit/>
          </a:bodyPr>
          <a:lstStyle/>
          <a:p>
            <a:r>
              <a:rPr lang="en-US" sz="5400" b="1" dirty="0"/>
              <a:t>Matthew 6:33 </a:t>
            </a:r>
            <a:endParaRPr lang="en-US" sz="5400" b="1" dirty="0" smtClean="0"/>
          </a:p>
          <a:p>
            <a:r>
              <a:rPr lang="en-US" sz="5400" dirty="0" smtClean="0"/>
              <a:t>But</a:t>
            </a:r>
            <a:r>
              <a:rPr lang="en-US" sz="5400" dirty="0"/>
              <a:t> seek first the kingdom of God and </a:t>
            </a:r>
            <a:r>
              <a:rPr lang="en-US" sz="5400" dirty="0" smtClean="0"/>
              <a:t>his righteousness</a:t>
            </a:r>
            <a:r>
              <a:rPr lang="en-US" sz="5400" dirty="0"/>
              <a:t>, </a:t>
            </a:r>
            <a:endParaRPr lang="en-US" sz="5400" dirty="0" smtClean="0"/>
          </a:p>
          <a:p>
            <a:r>
              <a:rPr lang="en-US" sz="5400" dirty="0" smtClean="0"/>
              <a:t>and </a:t>
            </a:r>
            <a:r>
              <a:rPr lang="en-US" sz="5400" dirty="0"/>
              <a:t>all these things will be added to you.</a:t>
            </a:r>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6" name="Rectangle 5"/>
          <p:cNvSpPr/>
          <p:nvPr/>
        </p:nvSpPr>
        <p:spPr>
          <a:xfrm>
            <a:off x="3500145" y="92931"/>
            <a:ext cx="5492853" cy="3293209"/>
          </a:xfrm>
          <a:prstGeom prst="rect">
            <a:avLst/>
          </a:prstGeom>
        </p:spPr>
        <p:txBody>
          <a:bodyPr wrap="square">
            <a:spAutoFit/>
          </a:bodyPr>
          <a:lstStyle/>
          <a:p>
            <a:r>
              <a:rPr lang="en-US" sz="3200" dirty="0"/>
              <a:t>Romans 8:32</a:t>
            </a:r>
            <a:r>
              <a:rPr lang="en-US" sz="3200" b="1" dirty="0"/>
              <a:t> </a:t>
            </a:r>
            <a:endParaRPr lang="en-US" sz="3200" b="1" dirty="0" smtClean="0"/>
          </a:p>
          <a:p>
            <a:r>
              <a:rPr lang="en-US" sz="3200" dirty="0" smtClean="0"/>
              <a:t>He </a:t>
            </a:r>
            <a:r>
              <a:rPr lang="en-US" sz="3200" dirty="0"/>
              <a:t>who did not spare his own Son but gave him up for us all, how will he not also with him graciously give us all things?</a:t>
            </a:r>
            <a:endParaRPr lang="en-US" sz="3200" b="1" dirty="0"/>
          </a:p>
          <a:p>
            <a:r>
              <a:rPr lang="en-US" sz="2400" dirty="0"/>
              <a:t> </a:t>
            </a:r>
          </a:p>
          <a:p>
            <a:r>
              <a:rPr lang="en-US" sz="2400" dirty="0">
                <a:solidFill>
                  <a:srgbClr val="F9CD49"/>
                </a:solidFill>
              </a:rPr>
              <a:t> </a:t>
            </a:r>
          </a:p>
        </p:txBody>
      </p:sp>
      <p:pic>
        <p:nvPicPr>
          <p:cNvPr id="7" name="Picture 6"/>
          <p:cNvPicPr>
            <a:picLocks noChangeAspect="1"/>
          </p:cNvPicPr>
          <p:nvPr/>
        </p:nvPicPr>
        <p:blipFill>
          <a:blip r:embed="rId2"/>
          <a:stretch>
            <a:fillRect/>
          </a:stretch>
        </p:blipFill>
        <p:spPr>
          <a:xfrm>
            <a:off x="0" y="1"/>
            <a:ext cx="3272997" cy="3293918"/>
          </a:xfrm>
          <a:prstGeom prst="rect">
            <a:avLst/>
          </a:prstGeom>
        </p:spPr>
      </p:pic>
      <p:sp>
        <p:nvSpPr>
          <p:cNvPr id="8" name="Rectangle 7"/>
          <p:cNvSpPr/>
          <p:nvPr/>
        </p:nvSpPr>
        <p:spPr>
          <a:xfrm>
            <a:off x="373509" y="3293919"/>
            <a:ext cx="8508061" cy="1384995"/>
          </a:xfrm>
          <a:prstGeom prst="rect">
            <a:avLst/>
          </a:prstGeom>
        </p:spPr>
        <p:txBody>
          <a:bodyPr wrap="square">
            <a:spAutoFit/>
          </a:bodyPr>
          <a:lstStyle/>
          <a:p>
            <a:r>
              <a:rPr lang="en-US" sz="2800" b="1" dirty="0"/>
              <a:t>Philippians 4:</a:t>
            </a:r>
            <a:r>
              <a:rPr lang="en-US" sz="2800" b="1" dirty="0" smtClean="0"/>
              <a:t>19 And </a:t>
            </a:r>
            <a:r>
              <a:rPr lang="en-US" sz="2800" b="1" dirty="0"/>
              <a:t>my God will supply every need </a:t>
            </a:r>
            <a:r>
              <a:rPr lang="en-US" sz="2800" b="1" dirty="0" smtClean="0"/>
              <a:t>of yours</a:t>
            </a:r>
            <a:r>
              <a:rPr lang="en-US" sz="2800" b="1" dirty="0"/>
              <a:t> according to his riches in glory in Christ Jesus.</a:t>
            </a:r>
          </a:p>
          <a:p>
            <a:r>
              <a:rPr lang="en-US" sz="2800" b="1" dirty="0"/>
              <a:t> </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263" y="475151"/>
            <a:ext cx="8259514" cy="3785652"/>
          </a:xfrm>
          <a:prstGeom prst="rect">
            <a:avLst/>
          </a:prstGeom>
        </p:spPr>
        <p:txBody>
          <a:bodyPr wrap="square">
            <a:spAutoFit/>
          </a:bodyPr>
          <a:lstStyle/>
          <a:p>
            <a:r>
              <a:rPr lang="en-US" sz="4000" b="1" dirty="0">
                <a:latin typeface="Arial"/>
                <a:cs typeface="Arial"/>
              </a:rPr>
              <a:t>1 Peter 5:6-7 </a:t>
            </a:r>
            <a:endParaRPr lang="en-US" sz="4000" b="1" dirty="0" smtClean="0">
              <a:latin typeface="Arial"/>
              <a:cs typeface="Arial"/>
            </a:endParaRPr>
          </a:p>
          <a:p>
            <a:r>
              <a:rPr lang="en-US" sz="4000" dirty="0" smtClean="0">
                <a:latin typeface="Arial"/>
                <a:cs typeface="Arial"/>
              </a:rPr>
              <a:t>Humble </a:t>
            </a:r>
            <a:r>
              <a:rPr lang="en-US" sz="4000" dirty="0">
                <a:latin typeface="Arial"/>
                <a:cs typeface="Arial"/>
              </a:rPr>
              <a:t>yourselves, therefore, under the mighty hand of God so that at the proper time he may exalt you, </a:t>
            </a:r>
            <a:r>
              <a:rPr lang="en-US" sz="4000" baseline="30000" dirty="0">
                <a:latin typeface="Arial"/>
                <a:cs typeface="Arial"/>
              </a:rPr>
              <a:t>7 </a:t>
            </a:r>
            <a:r>
              <a:rPr lang="en-US" sz="4000" dirty="0">
                <a:latin typeface="Arial"/>
                <a:cs typeface="Arial"/>
              </a:rPr>
              <a:t>casting all your anxieties on him, because he cares for you.</a:t>
            </a:r>
            <a:endParaRPr lang="en-US" sz="4000" b="1" dirty="0">
              <a:latin typeface="Arial"/>
              <a:cs typeface="Arial"/>
            </a:endParaRPr>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2" name="Rectangle 1"/>
          <p:cNvSpPr/>
          <p:nvPr/>
        </p:nvSpPr>
        <p:spPr>
          <a:xfrm>
            <a:off x="691173" y="613376"/>
            <a:ext cx="7775694" cy="3416320"/>
          </a:xfrm>
          <a:prstGeom prst="rect">
            <a:avLst/>
          </a:prstGeom>
        </p:spPr>
        <p:txBody>
          <a:bodyPr wrap="square">
            <a:spAutoFit/>
          </a:bodyPr>
          <a:lstStyle/>
          <a:p>
            <a:r>
              <a:rPr lang="en-US" sz="5400" b="1" dirty="0"/>
              <a:t>Mark 1:14 </a:t>
            </a:r>
            <a:r>
              <a:rPr lang="en-US" sz="5400" dirty="0"/>
              <a:t>Now after John was arrested, Jesus came into Galilee, proclaiming the gospel of God,</a:t>
            </a:r>
            <a:endParaRPr lang="en-US" sz="54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17036</TotalTime>
  <Words>131</Words>
  <Application>Microsoft Macintosh PowerPoint</Application>
  <PresentationFormat>On-screen Show (16:9)</PresentationFormat>
  <Paragraphs>57</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682</cp:revision>
  <dcterms:created xsi:type="dcterms:W3CDTF">2016-08-27T22:55:59Z</dcterms:created>
  <dcterms:modified xsi:type="dcterms:W3CDTF">2019-04-27T19:04:42Z</dcterms:modified>
</cp:coreProperties>
</file>