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lvl="0">
      <a:defRPr lang="en-US"/>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F3132C2-5949-4A15-8E1E-6523DB59C529}" v="13" dt="2019-03-23T21:21:08.3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67" y="45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 ross" userId="51709c0e4790b6a1" providerId="LiveId" clId="{DF3132C2-5949-4A15-8E1E-6523DB59C529}"/>
    <pc:docChg chg="undo custSel mod addSld modSld">
      <pc:chgData name="chris ross" userId="51709c0e4790b6a1" providerId="LiveId" clId="{DF3132C2-5949-4A15-8E1E-6523DB59C529}" dt="2019-03-23T21:23:10.799" v="67" actId="120"/>
      <pc:docMkLst>
        <pc:docMk/>
      </pc:docMkLst>
      <pc:sldChg chg="addSp modSp">
        <pc:chgData name="chris ross" userId="51709c0e4790b6a1" providerId="LiveId" clId="{DF3132C2-5949-4A15-8E1E-6523DB59C529}" dt="2019-03-23T21:06:32.612" v="3" actId="1076"/>
        <pc:sldMkLst>
          <pc:docMk/>
          <pc:sldMk cId="0" sldId="263"/>
        </pc:sldMkLst>
        <pc:spChg chg="mod">
          <ac:chgData name="chris ross" userId="51709c0e4790b6a1" providerId="LiveId" clId="{DF3132C2-5949-4A15-8E1E-6523DB59C529}" dt="2019-03-23T21:06:24.831" v="1" actId="1076"/>
          <ac:spMkLst>
            <pc:docMk/>
            <pc:sldMk cId="0" sldId="263"/>
            <ac:spMk id="2" creationId="{00000000-0000-0000-0000-000000000000}"/>
          </ac:spMkLst>
        </pc:spChg>
        <pc:picChg chg="add mod">
          <ac:chgData name="chris ross" userId="51709c0e4790b6a1" providerId="LiveId" clId="{DF3132C2-5949-4A15-8E1E-6523DB59C529}" dt="2019-03-23T21:06:32.612" v="3" actId="1076"/>
          <ac:picMkLst>
            <pc:docMk/>
            <pc:sldMk cId="0" sldId="263"/>
            <ac:picMk id="4" creationId="{E06FAD72-8CF2-413A-9982-D32EE831A00B}"/>
          </ac:picMkLst>
        </pc:picChg>
      </pc:sldChg>
      <pc:sldChg chg="modSp">
        <pc:chgData name="chris ross" userId="51709c0e4790b6a1" providerId="LiveId" clId="{DF3132C2-5949-4A15-8E1E-6523DB59C529}" dt="2019-03-23T21:23:10.799" v="67" actId="120"/>
        <pc:sldMkLst>
          <pc:docMk/>
          <pc:sldMk cId="0" sldId="264"/>
        </pc:sldMkLst>
        <pc:spChg chg="mod">
          <ac:chgData name="chris ross" userId="51709c0e4790b6a1" providerId="LiveId" clId="{DF3132C2-5949-4A15-8E1E-6523DB59C529}" dt="2019-03-23T21:23:10.799" v="67" actId="120"/>
          <ac:spMkLst>
            <pc:docMk/>
            <pc:sldMk cId="0" sldId="264"/>
            <ac:spMk id="3" creationId="{00000000-0000-0000-0000-000000000000}"/>
          </ac:spMkLst>
        </pc:spChg>
      </pc:sldChg>
      <pc:sldChg chg="modSp">
        <pc:chgData name="chris ross" userId="51709c0e4790b6a1" providerId="LiveId" clId="{DF3132C2-5949-4A15-8E1E-6523DB59C529}" dt="2019-03-23T21:22:53.636" v="65" actId="120"/>
        <pc:sldMkLst>
          <pc:docMk/>
          <pc:sldMk cId="0" sldId="265"/>
        </pc:sldMkLst>
        <pc:spChg chg="mod">
          <ac:chgData name="chris ross" userId="51709c0e4790b6a1" providerId="LiveId" clId="{DF3132C2-5949-4A15-8E1E-6523DB59C529}" dt="2019-03-23T21:22:53.636" v="65" actId="120"/>
          <ac:spMkLst>
            <pc:docMk/>
            <pc:sldMk cId="0" sldId="265"/>
            <ac:spMk id="3" creationId="{00000000-0000-0000-0000-000000000000}"/>
          </ac:spMkLst>
        </pc:spChg>
      </pc:sldChg>
      <pc:sldChg chg="modSp">
        <pc:chgData name="chris ross" userId="51709c0e4790b6a1" providerId="LiveId" clId="{DF3132C2-5949-4A15-8E1E-6523DB59C529}" dt="2019-03-23T21:22:41.331" v="63" actId="122"/>
        <pc:sldMkLst>
          <pc:docMk/>
          <pc:sldMk cId="0" sldId="266"/>
        </pc:sldMkLst>
        <pc:spChg chg="mod">
          <ac:chgData name="chris ross" userId="51709c0e4790b6a1" providerId="LiveId" clId="{DF3132C2-5949-4A15-8E1E-6523DB59C529}" dt="2019-03-23T21:22:41.331" v="63" actId="122"/>
          <ac:spMkLst>
            <pc:docMk/>
            <pc:sldMk cId="0" sldId="266"/>
            <ac:spMk id="3" creationId="{00000000-0000-0000-0000-000000000000}"/>
          </ac:spMkLst>
        </pc:spChg>
      </pc:sldChg>
      <pc:sldChg chg="addSp delSp modSp add mod setBg">
        <pc:chgData name="chris ross" userId="51709c0e4790b6a1" providerId="LiveId" clId="{DF3132C2-5949-4A15-8E1E-6523DB59C529}" dt="2019-03-23T21:18:43.972" v="42"/>
        <pc:sldMkLst>
          <pc:docMk/>
          <pc:sldMk cId="3896541767" sldId="267"/>
        </pc:sldMkLst>
        <pc:spChg chg="del mod">
          <ac:chgData name="chris ross" userId="51709c0e4790b6a1" providerId="LiveId" clId="{DF3132C2-5949-4A15-8E1E-6523DB59C529}" dt="2019-03-23T21:17:30.457" v="34" actId="478"/>
          <ac:spMkLst>
            <pc:docMk/>
            <pc:sldMk cId="3896541767" sldId="267"/>
            <ac:spMk id="2" creationId="{9619754F-4606-42BA-BEA0-E53E1181947B}"/>
          </ac:spMkLst>
        </pc:spChg>
        <pc:spChg chg="add del mod">
          <ac:chgData name="chris ross" userId="51709c0e4790b6a1" providerId="LiveId" clId="{DF3132C2-5949-4A15-8E1E-6523DB59C529}" dt="2019-03-23T21:17:35.370" v="35" actId="478"/>
          <ac:spMkLst>
            <pc:docMk/>
            <pc:sldMk cId="3896541767" sldId="267"/>
            <ac:spMk id="4" creationId="{6B8969A1-B242-4F2A-85D9-637EADAE340B}"/>
          </ac:spMkLst>
        </pc:spChg>
        <pc:spChg chg="add del">
          <ac:chgData name="chris ross" userId="51709c0e4790b6a1" providerId="LiveId" clId="{DF3132C2-5949-4A15-8E1E-6523DB59C529}" dt="2019-03-23T21:18:13.964" v="40" actId="26606"/>
          <ac:spMkLst>
            <pc:docMk/>
            <pc:sldMk cId="3896541767" sldId="267"/>
            <ac:spMk id="11" creationId="{32BC26D8-82FB-445E-AA49-62A77D7C1EE0}"/>
          </ac:spMkLst>
        </pc:spChg>
        <pc:spChg chg="add del">
          <ac:chgData name="chris ross" userId="51709c0e4790b6a1" providerId="LiveId" clId="{DF3132C2-5949-4A15-8E1E-6523DB59C529}" dt="2019-03-23T21:18:13.964" v="40" actId="26606"/>
          <ac:spMkLst>
            <pc:docMk/>
            <pc:sldMk cId="3896541767" sldId="267"/>
            <ac:spMk id="13" creationId="{CB44330D-EA18-4254-AA95-EB49948539B8}"/>
          </ac:spMkLst>
        </pc:spChg>
        <pc:spChg chg="add">
          <ac:chgData name="chris ross" userId="51709c0e4790b6a1" providerId="LiveId" clId="{DF3132C2-5949-4A15-8E1E-6523DB59C529}" dt="2019-03-23T21:18:13.975" v="41" actId="26606"/>
          <ac:spMkLst>
            <pc:docMk/>
            <pc:sldMk cId="3896541767" sldId="267"/>
            <ac:spMk id="15" creationId="{A2509F26-B5DC-4BA7-B476-4CB044237A2E}"/>
          </ac:spMkLst>
        </pc:spChg>
        <pc:spChg chg="add">
          <ac:chgData name="chris ross" userId="51709c0e4790b6a1" providerId="LiveId" clId="{DF3132C2-5949-4A15-8E1E-6523DB59C529}" dt="2019-03-23T21:18:13.975" v="41" actId="26606"/>
          <ac:spMkLst>
            <pc:docMk/>
            <pc:sldMk cId="3896541767" sldId="267"/>
            <ac:spMk id="16" creationId="{DB103EB1-B135-4526-B883-33228FC27FF1}"/>
          </ac:spMkLst>
        </pc:spChg>
        <pc:picChg chg="add mod">
          <ac:chgData name="chris ross" userId="51709c0e4790b6a1" providerId="LiveId" clId="{DF3132C2-5949-4A15-8E1E-6523DB59C529}" dt="2019-03-23T21:18:13.975" v="41" actId="26606"/>
          <ac:picMkLst>
            <pc:docMk/>
            <pc:sldMk cId="3896541767" sldId="267"/>
            <ac:picMk id="6" creationId="{AF2B6B07-9C5C-4B2B-A314-0AF5C883BB5C}"/>
          </ac:picMkLst>
        </pc:picChg>
      </pc:sldChg>
      <pc:sldChg chg="delSp modSp add setBg">
        <pc:chgData name="chris ross" userId="51709c0e4790b6a1" providerId="LiveId" clId="{DF3132C2-5949-4A15-8E1E-6523DB59C529}" dt="2019-03-23T21:22:19.918" v="62" actId="20577"/>
        <pc:sldMkLst>
          <pc:docMk/>
          <pc:sldMk cId="3205914598" sldId="268"/>
        </pc:sldMkLst>
        <pc:spChg chg="del">
          <ac:chgData name="chris ross" userId="51709c0e4790b6a1" providerId="LiveId" clId="{DF3132C2-5949-4A15-8E1E-6523DB59C529}" dt="2019-03-23T21:19:51.924" v="44" actId="478"/>
          <ac:spMkLst>
            <pc:docMk/>
            <pc:sldMk cId="3205914598" sldId="268"/>
            <ac:spMk id="2" creationId="{8BC4EDF8-B113-4550-BAF7-B915981C88F7}"/>
          </ac:spMkLst>
        </pc:spChg>
        <pc:spChg chg="mod">
          <ac:chgData name="chris ross" userId="51709c0e4790b6a1" providerId="LiveId" clId="{DF3132C2-5949-4A15-8E1E-6523DB59C529}" dt="2019-03-23T21:22:19.918" v="62" actId="20577"/>
          <ac:spMkLst>
            <pc:docMk/>
            <pc:sldMk cId="3205914598" sldId="268"/>
            <ac:spMk id="3" creationId="{9ED0F702-0BEA-467C-9342-E11F816A7E1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0B2F6FC-BFF5-4870-95BF-4ADF8CFABBDC}" type="datetimeFigureOut">
              <a:rPr lang="en-US" smtClean="0"/>
              <a:t>3/23/2019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66B0C5-6BA8-4CAA-BFB0-FE9E0BD07EC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B2F6FC-BFF5-4870-95BF-4ADF8CFABBDC}" type="datetimeFigureOut">
              <a:rPr lang="en-US" smtClean="0"/>
              <a:t>3/23/2019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66B0C5-6BA8-4CAA-BFB0-FE9E0BD07EC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B2F6FC-BFF5-4870-95BF-4ADF8CFABBDC}" type="datetimeFigureOut">
              <a:rPr lang="en-US" smtClean="0"/>
              <a:t>3/23/2019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66B0C5-6BA8-4CAA-BFB0-FE9E0BD07EC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B2F6FC-BFF5-4870-95BF-4ADF8CFABBDC}" type="datetimeFigureOut">
              <a:rPr lang="en-US" smtClean="0"/>
              <a:t>3/23/2019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66B0C5-6BA8-4CAA-BFB0-FE9E0BD07EC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B2F6FC-BFF5-4870-95BF-4ADF8CFABBDC}" type="datetimeFigureOut">
              <a:rPr lang="en-US" smtClean="0"/>
              <a:t>3/23/2019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66B0C5-6BA8-4CAA-BFB0-FE9E0BD07EC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0B2F6FC-BFF5-4870-95BF-4ADF8CFABBDC}" type="datetimeFigureOut">
              <a:rPr lang="en-US" smtClean="0"/>
              <a:t>3/23/2019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66B0C5-6BA8-4CAA-BFB0-FE9E0BD07EC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0B2F6FC-BFF5-4870-95BF-4ADF8CFABBDC}" type="datetimeFigureOut">
              <a:rPr lang="en-US" smtClean="0"/>
              <a:t>3/23/2019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66B0C5-6BA8-4CAA-BFB0-FE9E0BD07EC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0B2F6FC-BFF5-4870-95BF-4ADF8CFABBDC}" type="datetimeFigureOut">
              <a:rPr lang="en-US" smtClean="0"/>
              <a:t>3/23/2019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66B0C5-6BA8-4CAA-BFB0-FE9E0BD07EC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B2F6FC-BFF5-4870-95BF-4ADF8CFABBDC}" type="datetimeFigureOut">
              <a:rPr lang="en-US" smtClean="0"/>
              <a:t>3/23/2019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66B0C5-6BA8-4CAA-BFB0-FE9E0BD07E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0B2F6FC-BFF5-4870-95BF-4ADF8CFABBDC}" type="datetimeFigureOut">
              <a:rPr lang="en-US" smtClean="0"/>
              <a:t>3/23/2019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66B0C5-6BA8-4CAA-BFB0-FE9E0BD07EC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0B2F6FC-BFF5-4870-95BF-4ADF8CFABBDC}" type="datetimeFigureOut">
              <a:rPr lang="en-US" smtClean="0"/>
              <a:t>3/23/2019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66B0C5-6BA8-4CAA-BFB0-FE9E0BD07EC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B2F6FC-BFF5-4870-95BF-4ADF8CFABBDC}" type="datetimeFigureOut">
              <a:rPr lang="en-US" smtClean="0"/>
              <a:t>3/23/2019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66B0C5-6BA8-4CAA-BFB0-FE9E0BD07EC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pic>
        <p:nvPicPr>
          <p:cNvPr id="7" name="Picture 6" descr="one-for-one-for-all.png"/>
          <p:cNvPicPr>
            <a:picLocks noChangeAspect="1"/>
          </p:cNvPicPr>
          <p:nvPr/>
        </p:nvPicPr>
        <p:blipFill>
          <a:blip r:embed="rId3" cstate="print"/>
          <a:stretch>
            <a:fillRect/>
          </a:stretch>
        </p:blipFill>
        <p:spPr>
          <a:xfrm>
            <a:off x="2090737" y="914400"/>
            <a:ext cx="4962525" cy="2847975"/>
          </a:xfrm>
          <a:prstGeom prst="rect">
            <a:avLst/>
          </a:prstGeom>
        </p:spPr>
      </p:pic>
      <p:sp>
        <p:nvSpPr>
          <p:cNvPr id="8" name="Title 7"/>
          <p:cNvSpPr>
            <a:spLocks noGrp="1"/>
          </p:cNvSpPr>
          <p:nvPr>
            <p:ph type="title"/>
          </p:nvPr>
        </p:nvSpPr>
        <p:spPr>
          <a:xfrm>
            <a:off x="457200" y="4800600"/>
            <a:ext cx="8229600" cy="1143000"/>
          </a:xfrm>
        </p:spPr>
        <p:txBody>
          <a:bodyPr/>
          <a:lstStyle/>
          <a:p>
            <a:r>
              <a:rPr lang="en-US" b="1" i="1" dirty="0">
                <a:latin typeface="David" pitchFamily="34" charset="-79"/>
                <a:cs typeface="David" pitchFamily="34" charset="-79"/>
              </a:rPr>
              <a:t>3/24/19</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lvl="0"/>
            <a:r>
              <a:rPr lang="en-US" b="1" dirty="0">
                <a:solidFill>
                  <a:schemeClr val="bg1"/>
                </a:solidFill>
              </a:rPr>
              <a:t>At about 10 years old, after “Elementary school” two things would happen at the same time. </a:t>
            </a:r>
            <a:endParaRPr lang="en-US" dirty="0">
              <a:solidFill>
                <a:schemeClr val="bg1"/>
              </a:solidFill>
            </a:endParaRPr>
          </a:p>
          <a:p>
            <a:pPr marL="514350" lvl="0" indent="-514350">
              <a:buFont typeface="+mj-lt"/>
              <a:buAutoNum type="arabicPeriod"/>
            </a:pPr>
            <a:r>
              <a:rPr lang="en-US" b="1" dirty="0">
                <a:solidFill>
                  <a:schemeClr val="bg1"/>
                </a:solidFill>
              </a:rPr>
              <a:t>The girls would go home and learn how to keep a home while the boys would begin learning a trade.</a:t>
            </a:r>
            <a:endParaRPr lang="en-US" dirty="0">
              <a:solidFill>
                <a:schemeClr val="bg1"/>
              </a:solidFill>
            </a:endParaRPr>
          </a:p>
          <a:p>
            <a:pPr marL="514350" lvl="0" indent="-514350">
              <a:buFont typeface="+mj-lt"/>
              <a:buAutoNum type="arabicPeriod"/>
            </a:pPr>
            <a:r>
              <a:rPr lang="en-US" b="1" dirty="0">
                <a:solidFill>
                  <a:schemeClr val="bg1"/>
                </a:solidFill>
              </a:rPr>
              <a:t>The best students would begin the next phase of school… “middle school”.</a:t>
            </a:r>
            <a:endParaRPr lang="en-US" dirty="0">
              <a:solidFill>
                <a:schemeClr val="bg1"/>
              </a:solidFill>
            </a:endParaRPr>
          </a:p>
          <a:p>
            <a:r>
              <a:rPr lang="en-US" b="1" dirty="0">
                <a:solidFill>
                  <a:schemeClr val="bg1"/>
                </a:solidFill>
              </a:rPr>
              <a:t>The education here focused on studying the books of the prophets in addition to the torah as well as learn the interpretations of the oral torah. They would also learn to make their own applications and interpretations. Memorization was still considered important because not many had a copy of scripture of their own.</a:t>
            </a:r>
            <a:endParaRPr lang="en-US" dirty="0">
              <a:solidFill>
                <a:schemeClr val="bg1"/>
              </a:solidFill>
            </a:endParaRPr>
          </a:p>
          <a:p>
            <a:endParaRPr lang="en-US" dirty="0">
              <a:solidFill>
                <a:schemeClr val="bg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600200"/>
            <a:ext cx="8229600" cy="4525963"/>
          </a:xfrm>
        </p:spPr>
        <p:txBody>
          <a:bodyPr/>
          <a:lstStyle/>
          <a:p>
            <a:pPr lvl="0" algn="ctr"/>
            <a:r>
              <a:rPr lang="en-US" b="1" dirty="0">
                <a:solidFill>
                  <a:schemeClr val="bg1"/>
                </a:solidFill>
              </a:rPr>
              <a:t>After  finishing this level of education only a chosen few were considered good enough students to study with a “Famous” Rabbi from the synagogue itself. </a:t>
            </a:r>
          </a:p>
          <a:p>
            <a:pPr lvl="0" algn="ctr"/>
            <a:r>
              <a:rPr lang="en-US" b="1" dirty="0">
                <a:solidFill>
                  <a:schemeClr val="bg1"/>
                </a:solidFill>
              </a:rPr>
              <a:t>This was considered a high honor not just for the student, but also for the family as very few people  </a:t>
            </a:r>
            <a:r>
              <a:rPr lang="en-US" b="1">
                <a:solidFill>
                  <a:schemeClr val="bg1"/>
                </a:solidFill>
              </a:rPr>
              <a:t>get chosen.</a:t>
            </a:r>
            <a:endParaRPr lang="en-US" dirty="0">
              <a:solidFill>
                <a:schemeClr val="bg1"/>
              </a:solidFill>
            </a:endParaRPr>
          </a:p>
          <a:p>
            <a:pPr algn="ctr"/>
            <a:endParaRPr lang="en-US" dirty="0">
              <a:solidFill>
                <a:schemeClr val="bg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useBgFill="1">
        <p:nvSpPr>
          <p:cNvPr id="15" name="Rectangle 10">
            <a:extLst>
              <a:ext uri="{FF2B5EF4-FFF2-40B4-BE49-F238E27FC236}">
                <a16:creationId xmlns:a16="http://schemas.microsoft.com/office/drawing/2014/main" id="{A2509F26-B5DC-4BA7-B476-4CB044237A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Impact" panose="020B0806030902050204"/>
              <a:ea typeface="+mn-ea"/>
              <a:cs typeface="+mn-cs"/>
            </a:endParaRPr>
          </a:p>
        </p:txBody>
      </p:sp>
      <p:sp>
        <p:nvSpPr>
          <p:cNvPr id="16" name="Rectangle 12">
            <a:extLst>
              <a:ext uri="{FF2B5EF4-FFF2-40B4-BE49-F238E27FC236}">
                <a16:creationId xmlns:a16="http://schemas.microsoft.com/office/drawing/2014/main" id="{DB103EB1-B135-4526-B883-33228FC27F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480000">
            <a:off x="611505" y="683404"/>
            <a:ext cx="7920990" cy="5404104"/>
          </a:xfrm>
          <a:prstGeom prst="rect">
            <a:avLst/>
          </a:prstGeom>
          <a:solidFill>
            <a:srgbClr val="FFFFFF"/>
          </a:solidFill>
          <a:ln w="3175" cap="sq" cmpd="thinThick">
            <a:solidFill>
              <a:srgbClr val="DDDDDD"/>
            </a:solidFill>
            <a:miter lim="800000"/>
          </a:ln>
          <a:effectLst>
            <a:outerShdw blurRad="266700" dist="1143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Impact" panose="020B0806030902050204"/>
              <a:ea typeface="+mn-ea"/>
              <a:cs typeface="+mn-cs"/>
            </a:endParaRPr>
          </a:p>
        </p:txBody>
      </p:sp>
      <p:pic>
        <p:nvPicPr>
          <p:cNvPr id="6" name="Picture 5">
            <a:extLst>
              <a:ext uri="{FF2B5EF4-FFF2-40B4-BE49-F238E27FC236}">
                <a16:creationId xmlns:a16="http://schemas.microsoft.com/office/drawing/2014/main" id="{AF2B6B07-9C5C-4B2B-A314-0AF5C883BB5C}"/>
              </a:ext>
            </a:extLst>
          </p:cNvPr>
          <p:cNvPicPr>
            <a:picLocks noChangeAspect="1"/>
          </p:cNvPicPr>
          <p:nvPr/>
        </p:nvPicPr>
        <p:blipFill rotWithShape="1">
          <a:blip r:embed="rId2"/>
          <a:srcRect l="7089" r="11348" b="-1"/>
          <a:stretch/>
        </p:blipFill>
        <p:spPr>
          <a:xfrm rot="21480000">
            <a:off x="853377" y="1003258"/>
            <a:ext cx="7437246" cy="4764396"/>
          </a:xfrm>
          <a:prstGeom prst="rect">
            <a:avLst/>
          </a:prstGeom>
        </p:spPr>
      </p:pic>
    </p:spTree>
    <p:extLst>
      <p:ext uri="{BB962C8B-B14F-4D97-AF65-F5344CB8AC3E}">
        <p14:creationId xmlns:p14="http://schemas.microsoft.com/office/powerpoint/2010/main" val="38965417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D0F702-0BEA-467C-9342-E11F816A7E13}"/>
              </a:ext>
            </a:extLst>
          </p:cNvPr>
          <p:cNvSpPr>
            <a:spLocks noGrp="1"/>
          </p:cNvSpPr>
          <p:nvPr>
            <p:ph idx="1"/>
          </p:nvPr>
        </p:nvSpPr>
        <p:spPr>
          <a:xfrm>
            <a:off x="457200" y="743712"/>
            <a:ext cx="8229600" cy="5382451"/>
          </a:xfrm>
        </p:spPr>
        <p:txBody>
          <a:bodyPr>
            <a:normAutofit fontScale="47500" lnSpcReduction="20000"/>
          </a:bodyPr>
          <a:lstStyle/>
          <a:p>
            <a:pPr marL="0" indent="0" algn="ctr">
              <a:buNone/>
            </a:pPr>
            <a:r>
              <a:rPr lang="en-US" sz="5900" b="1" dirty="0">
                <a:solidFill>
                  <a:schemeClr val="bg1"/>
                </a:solidFill>
              </a:rPr>
              <a:t>Romans 12:3-21 </a:t>
            </a:r>
          </a:p>
          <a:p>
            <a:pPr marL="0" indent="0" algn="ctr">
              <a:buNone/>
            </a:pPr>
            <a:r>
              <a:rPr lang="en-US" b="1" dirty="0">
                <a:solidFill>
                  <a:schemeClr val="bg1"/>
                </a:solidFill>
              </a:rPr>
              <a:t>Because of the kindness that God has shown me, I ask you not to think of yourselves more highly than you should. Instead, your thoughts should lead you to use good judgment based on what God has given each of you as believers. Our bodies have many parts, but these parts don’t all do the same thing.  In the same way, even though we are many individuals, Christ makes us one body and individuals who are connected to each other. God in his kindness gave each of us different gifts. If your gift is speaking what God has revealed, make sure what you say agrees with the Christian faith.  If your gift is serving, then devote yourself to serving. If it is teaching, devote yourself to  teaching. If it is encouraging others, devote yourself to giving encouragement. If it is sharing, be generous. If it is leadership, lead enthusiastically. If it is helping people in need, help them cheerfully. </a:t>
            </a:r>
          </a:p>
          <a:p>
            <a:pPr marL="0" indent="0" algn="ctr">
              <a:buNone/>
            </a:pPr>
            <a:r>
              <a:rPr lang="en-US" b="1" dirty="0">
                <a:solidFill>
                  <a:schemeClr val="bg1"/>
                </a:solidFill>
              </a:rPr>
              <a:t>Love sincerely. Hate evil. Hold on to what is good.  Be devoted to each other like a loving family. Excel in showing respect for each other.  Don’t be lazy in showing your devotion. Use your energy to serve the Lord. Be happy in your confidence, be patient in trouble, and pray continually. Share what you have with God’s people who are in need. Be hospitable. </a:t>
            </a:r>
          </a:p>
          <a:p>
            <a:pPr marL="0" indent="0" algn="ctr">
              <a:buNone/>
            </a:pPr>
            <a:r>
              <a:rPr lang="en-US" b="1" dirty="0">
                <a:solidFill>
                  <a:schemeClr val="bg1"/>
                </a:solidFill>
              </a:rPr>
              <a:t> Bless those who persecute you. Bless them, and don’t curse them.  Be happy with those who are happy. Be sad with those who are sad.  Live in harmony with each other. Don’t be arrogant, but be friendly to humble people. Don’t think that you are smarter than you really are. </a:t>
            </a:r>
          </a:p>
          <a:p>
            <a:pPr marL="0" indent="0" algn="ctr">
              <a:buNone/>
            </a:pPr>
            <a:r>
              <a:rPr lang="en-US" b="1" dirty="0">
                <a:solidFill>
                  <a:schemeClr val="bg1"/>
                </a:solidFill>
              </a:rPr>
              <a:t>Don’t pay people back with evil for the evil they do to you. Focus your thoughts on those things that are considered noble.  As much as it is possible, live in peace with everyone.  Don’t take revenge, dear friends. Instead, let God’s anger take care of it. After all, Scripture says, “I alone have the right to take revenge. I will pay back, says the Lord.”  But, </a:t>
            </a:r>
          </a:p>
          <a:p>
            <a:pPr marL="0" indent="0" algn="ctr">
              <a:buNone/>
            </a:pPr>
            <a:r>
              <a:rPr lang="en-US" b="1" dirty="0">
                <a:solidFill>
                  <a:schemeClr val="bg1"/>
                </a:solidFill>
              </a:rPr>
              <a:t>“If your enemy is hungry, feed him. </a:t>
            </a:r>
          </a:p>
          <a:p>
            <a:pPr marL="0" indent="0" algn="ctr">
              <a:buNone/>
            </a:pPr>
            <a:r>
              <a:rPr lang="en-US" b="1" dirty="0">
                <a:solidFill>
                  <a:schemeClr val="bg1"/>
                </a:solidFill>
              </a:rPr>
              <a:t>    If he is thirsty, give him a drink. </a:t>
            </a:r>
          </a:p>
          <a:p>
            <a:pPr marL="0" indent="0" algn="ctr">
              <a:buNone/>
            </a:pPr>
            <a:r>
              <a:rPr lang="en-US" b="1" dirty="0">
                <a:solidFill>
                  <a:schemeClr val="bg1"/>
                </a:solidFill>
              </a:rPr>
              <a:t>        If you do this, you will make him feel guilty and ashamed.” </a:t>
            </a:r>
          </a:p>
          <a:p>
            <a:pPr marL="0" indent="0" algn="ctr">
              <a:buNone/>
            </a:pPr>
            <a:r>
              <a:rPr lang="en-US" b="1" dirty="0">
                <a:solidFill>
                  <a:schemeClr val="bg1"/>
                </a:solidFill>
              </a:rPr>
              <a:t> Don’t let evil conquer you, but conquer evil with good. </a:t>
            </a:r>
          </a:p>
          <a:p>
            <a:pPr marL="0" indent="0" algn="ctr">
              <a:buNone/>
            </a:pPr>
            <a:endParaRPr lang="en-US" b="1" dirty="0">
              <a:solidFill>
                <a:schemeClr val="bg1"/>
              </a:solidFill>
            </a:endParaRPr>
          </a:p>
        </p:txBody>
      </p:sp>
    </p:spTree>
    <p:extLst>
      <p:ext uri="{BB962C8B-B14F-4D97-AF65-F5344CB8AC3E}">
        <p14:creationId xmlns:p14="http://schemas.microsoft.com/office/powerpoint/2010/main" val="3205914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7" name="Picture 6" descr="KawaKawaFirefliesSunsetCruise.jpg"/>
          <p:cNvPicPr>
            <a:picLocks noChangeAspect="1"/>
          </p:cNvPicPr>
          <p:nvPr/>
        </p:nvPicPr>
        <p:blipFill>
          <a:blip r:embed="rId2" cstate="print"/>
          <a:stretch>
            <a:fillRect/>
          </a:stretch>
        </p:blipFill>
        <p:spPr>
          <a:xfrm>
            <a:off x="0" y="887038"/>
            <a:ext cx="9144000" cy="5083923"/>
          </a:xfrm>
          <a:prstGeom prst="rect">
            <a:avLst/>
          </a:prstGeom>
        </p:spPr>
      </p:pic>
      <p:sp>
        <p:nvSpPr>
          <p:cNvPr id="2" name="Title 1"/>
          <p:cNvSpPr>
            <a:spLocks noGrp="1"/>
          </p:cNvSpPr>
          <p:nvPr>
            <p:ph type="title"/>
          </p:nvPr>
        </p:nvSpPr>
        <p:spPr>
          <a:xfrm>
            <a:off x="304800" y="914400"/>
            <a:ext cx="8229600" cy="5287962"/>
          </a:xfrm>
        </p:spPr>
        <p:txBody>
          <a:bodyPr>
            <a:normAutofit fontScale="90000"/>
          </a:bodyPr>
          <a:lstStyle/>
          <a:p>
            <a:r>
              <a:rPr lang="en-US" b="1" u="sng" dirty="0">
                <a:solidFill>
                  <a:schemeClr val="bg1"/>
                </a:solidFill>
              </a:rPr>
              <a:t>1 Peter 4:11 </a:t>
            </a:r>
            <a:br>
              <a:rPr lang="en-US" dirty="0">
                <a:solidFill>
                  <a:schemeClr val="bg1"/>
                </a:solidFill>
              </a:rPr>
            </a:br>
            <a:r>
              <a:rPr lang="en-US" b="1" i="1" dirty="0">
                <a:solidFill>
                  <a:schemeClr val="bg1"/>
                </a:solidFill>
              </a:rPr>
              <a:t>Whoever speaks must speak God’s words. Whoever serves must serve with the strength that God supplies so that in every way God receives Glory through Christ Jesus. Glory and power belong to Christ Jesus forever and ever! Amen.</a:t>
            </a:r>
            <a:br>
              <a:rPr lang="en-US" dirty="0">
                <a:solidFill>
                  <a:schemeClr val="bg1"/>
                </a:solidFill>
              </a:rPr>
            </a:br>
            <a:endParaRPr lang="en-US"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3" descr="download.jpg"/>
          <p:cNvPicPr>
            <a:picLocks noChangeAspect="1"/>
          </p:cNvPicPr>
          <p:nvPr/>
        </p:nvPicPr>
        <p:blipFill>
          <a:blip r:embed="rId2" cstate="print"/>
          <a:stretch>
            <a:fillRect/>
          </a:stretch>
        </p:blipFill>
        <p:spPr>
          <a:xfrm>
            <a:off x="1752600" y="0"/>
            <a:ext cx="5638800" cy="6858001"/>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 name="Picture 1" descr="2401356_0.jpg"/>
          <p:cNvPicPr>
            <a:picLocks noChangeAspect="1"/>
          </p:cNvPicPr>
          <p:nvPr/>
        </p:nvPicPr>
        <p:blipFill>
          <a:blip r:embed="rId2" cstate="print"/>
          <a:stretch>
            <a:fillRect/>
          </a:stretch>
        </p:blipFill>
        <p:spPr>
          <a:xfrm>
            <a:off x="1571625" y="428625"/>
            <a:ext cx="6000750" cy="600075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 name="Picture 1" descr="Romans+4_4-8.jpg"/>
          <p:cNvPicPr>
            <a:picLocks noChangeAspect="1"/>
          </p:cNvPicPr>
          <p:nvPr/>
        </p:nvPicPr>
        <p:blipFill>
          <a:blip r:embed="rId2" cstate="print"/>
          <a:stretch>
            <a:fillRect/>
          </a:stretch>
        </p:blipFill>
        <p:spPr>
          <a:xfrm>
            <a:off x="533400" y="533400"/>
            <a:ext cx="8168640" cy="51054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p:spPr>
        <p:txBody>
          <a:bodyPr>
            <a:normAutofit fontScale="90000"/>
          </a:bodyPr>
          <a:lstStyle/>
          <a:p>
            <a:pPr lvl="0"/>
            <a:br>
              <a:rPr lang="en-US" sz="3600" b="1" dirty="0">
                <a:solidFill>
                  <a:schemeClr val="bg1"/>
                </a:solidFill>
              </a:rPr>
            </a:br>
            <a:br>
              <a:rPr lang="en-US" sz="3600" b="1" dirty="0">
                <a:solidFill>
                  <a:schemeClr val="bg1"/>
                </a:solidFill>
              </a:rPr>
            </a:br>
            <a:br>
              <a:rPr lang="en-US" sz="3600" b="1" dirty="0">
                <a:solidFill>
                  <a:schemeClr val="bg1"/>
                </a:solidFill>
              </a:rPr>
            </a:br>
            <a:r>
              <a:rPr lang="en-US" sz="3600" b="1" dirty="0">
                <a:solidFill>
                  <a:schemeClr val="bg1"/>
                </a:solidFill>
              </a:rPr>
              <a:t> The Bible. HIS Word.</a:t>
            </a:r>
            <a:br>
              <a:rPr lang="en-US" sz="3600" dirty="0">
                <a:solidFill>
                  <a:schemeClr val="bg1"/>
                </a:solidFill>
              </a:rPr>
            </a:br>
            <a:br>
              <a:rPr lang="en-US" sz="3600" dirty="0">
                <a:solidFill>
                  <a:schemeClr val="bg1"/>
                </a:solidFill>
              </a:rPr>
            </a:br>
            <a:br>
              <a:rPr lang="en-US" dirty="0">
                <a:solidFill>
                  <a:srgbClr val="FF0000"/>
                </a:solidFill>
              </a:rPr>
            </a:br>
            <a:endParaRPr lang="en-US" dirty="0">
              <a:solidFill>
                <a:srgbClr val="FF0000"/>
              </a:solidFill>
            </a:endParaRPr>
          </a:p>
        </p:txBody>
      </p:sp>
      <p:pic>
        <p:nvPicPr>
          <p:cNvPr id="3" name="Picture 2" descr="download (1).jpg"/>
          <p:cNvPicPr>
            <a:picLocks noChangeAspect="1"/>
          </p:cNvPicPr>
          <p:nvPr/>
        </p:nvPicPr>
        <p:blipFill>
          <a:blip r:embed="rId2" cstate="print"/>
          <a:stretch>
            <a:fillRect/>
          </a:stretch>
        </p:blipFill>
        <p:spPr>
          <a:xfrm>
            <a:off x="1143000" y="1828800"/>
            <a:ext cx="6871607" cy="38481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pPr lvl="0"/>
            <a:r>
              <a:rPr lang="en-US" b="1" dirty="0">
                <a:solidFill>
                  <a:schemeClr val="bg1"/>
                </a:solidFill>
              </a:rPr>
              <a:t>The Holy Spirit.</a:t>
            </a:r>
            <a:endParaRPr lang="en-US" dirty="0">
              <a:solidFill>
                <a:schemeClr val="bg1"/>
              </a:solidFill>
            </a:endParaRPr>
          </a:p>
        </p:txBody>
      </p:sp>
      <p:pic>
        <p:nvPicPr>
          <p:cNvPr id="3" name="Picture 2" descr="spirit.jpg"/>
          <p:cNvPicPr>
            <a:picLocks noChangeAspect="1"/>
          </p:cNvPicPr>
          <p:nvPr/>
        </p:nvPicPr>
        <p:blipFill>
          <a:blip r:embed="rId2" cstate="print"/>
          <a:stretch>
            <a:fillRect/>
          </a:stretch>
        </p:blipFill>
        <p:spPr>
          <a:xfrm>
            <a:off x="2438400" y="1219200"/>
            <a:ext cx="4285679" cy="533487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199" y="1103722"/>
            <a:ext cx="8229600" cy="1143000"/>
          </a:xfrm>
        </p:spPr>
        <p:txBody>
          <a:bodyPr>
            <a:normAutofit fontScale="90000"/>
          </a:bodyPr>
          <a:lstStyle/>
          <a:p>
            <a:pPr lvl="0"/>
            <a:r>
              <a:rPr lang="en-US" b="1" dirty="0">
                <a:solidFill>
                  <a:schemeClr val="bg1"/>
                </a:solidFill>
              </a:rPr>
              <a:t>Each other/Community. </a:t>
            </a:r>
            <a:br>
              <a:rPr lang="en-US" dirty="0">
                <a:solidFill>
                  <a:schemeClr val="bg1"/>
                </a:solidFill>
              </a:rPr>
            </a:br>
            <a:endParaRPr lang="en-US" dirty="0">
              <a:solidFill>
                <a:schemeClr val="bg1"/>
              </a:solidFill>
            </a:endParaRPr>
          </a:p>
        </p:txBody>
      </p:sp>
      <p:pic>
        <p:nvPicPr>
          <p:cNvPr id="4" name="Picture 3">
            <a:extLst>
              <a:ext uri="{FF2B5EF4-FFF2-40B4-BE49-F238E27FC236}">
                <a16:creationId xmlns:a16="http://schemas.microsoft.com/office/drawing/2014/main" id="{E06FAD72-8CF2-413A-9982-D32EE831A00B}"/>
              </a:ext>
            </a:extLst>
          </p:cNvPr>
          <p:cNvPicPr>
            <a:picLocks noChangeAspect="1"/>
          </p:cNvPicPr>
          <p:nvPr/>
        </p:nvPicPr>
        <p:blipFill>
          <a:blip r:embed="rId2"/>
          <a:stretch>
            <a:fillRect/>
          </a:stretch>
        </p:blipFill>
        <p:spPr>
          <a:xfrm>
            <a:off x="1811957" y="2327586"/>
            <a:ext cx="5520086" cy="3428264"/>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3200" b="1" dirty="0">
                <a:solidFill>
                  <a:schemeClr val="bg1"/>
                </a:solidFill>
              </a:rPr>
              <a:t>Steps to becoming a Rabbi/Discipleship:</a:t>
            </a:r>
            <a:br>
              <a:rPr lang="en-US" sz="3200" dirty="0">
                <a:solidFill>
                  <a:schemeClr val="bg1"/>
                </a:solidFill>
              </a:rPr>
            </a:br>
            <a:endParaRPr lang="en-US" sz="3200" dirty="0">
              <a:solidFill>
                <a:schemeClr val="bg1"/>
              </a:solidFill>
            </a:endParaRPr>
          </a:p>
        </p:txBody>
      </p:sp>
      <p:sp>
        <p:nvSpPr>
          <p:cNvPr id="3" name="Content Placeholder 2"/>
          <p:cNvSpPr>
            <a:spLocks noGrp="1"/>
          </p:cNvSpPr>
          <p:nvPr>
            <p:ph idx="1"/>
          </p:nvPr>
        </p:nvSpPr>
        <p:spPr/>
        <p:txBody>
          <a:bodyPr>
            <a:normAutofit/>
          </a:bodyPr>
          <a:lstStyle/>
          <a:p>
            <a:pPr marL="514350" indent="-514350"/>
            <a:r>
              <a:rPr lang="en-US" b="1" dirty="0">
                <a:solidFill>
                  <a:schemeClr val="bg1"/>
                </a:solidFill>
              </a:rPr>
              <a:t> 	Age 4-5 years old. One is considered fit to learn scripture.</a:t>
            </a:r>
            <a:endParaRPr lang="en-US" dirty="0">
              <a:solidFill>
                <a:schemeClr val="bg1"/>
              </a:solidFill>
            </a:endParaRPr>
          </a:p>
          <a:p>
            <a:r>
              <a:rPr lang="en-US" b="1" dirty="0">
                <a:solidFill>
                  <a:schemeClr val="bg1"/>
                </a:solidFill>
              </a:rPr>
              <a:t> </a:t>
            </a:r>
            <a:r>
              <a:rPr lang="en-US" sz="2400" b="1" dirty="0">
                <a:solidFill>
                  <a:schemeClr val="bg1"/>
                </a:solidFill>
              </a:rPr>
              <a:t>Being associated with a local synagogue each community would hire a teacher that they would respectively call “Rabbi” but the “rabbi” generally had no authority in the synagogue even though he was responsible for the town or villages education. At the age of 4 or 5 children would begin their studies. Studies would focus on the reading, writing and memorization of the Torah.</a:t>
            </a:r>
            <a:endParaRPr lang="en-US" sz="2400" dirty="0">
              <a:solidFill>
                <a:schemeClr val="bg1"/>
              </a:solidFill>
            </a:endParaRPr>
          </a:p>
          <a:p>
            <a:pPr>
              <a:buNone/>
            </a:pPr>
            <a:endParaRPr lang="en-US" dirty="0">
              <a:solidFill>
                <a:schemeClr val="bg1"/>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639</Words>
  <Application>Microsoft Office PowerPoint</Application>
  <PresentationFormat>On-screen Show (4:3)</PresentationFormat>
  <Paragraphs>23</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David</vt:lpstr>
      <vt:lpstr>Impact</vt:lpstr>
      <vt:lpstr>Office Theme</vt:lpstr>
      <vt:lpstr>3/24/19</vt:lpstr>
      <vt:lpstr>1 Peter 4:11  Whoever speaks must speak God’s words. Whoever serves must serve with the strength that God supplies so that in every way God receives Glory through Christ Jesus. Glory and power belong to Christ Jesus forever and ever! Amen. </vt:lpstr>
      <vt:lpstr>PowerPoint Presentation</vt:lpstr>
      <vt:lpstr>PowerPoint Presentation</vt:lpstr>
      <vt:lpstr>PowerPoint Presentation</vt:lpstr>
      <vt:lpstr>    The Bible. HIS Word.   </vt:lpstr>
      <vt:lpstr>The Holy Spirit.</vt:lpstr>
      <vt:lpstr>Each other/Community.  </vt:lpstr>
      <vt:lpstr>Steps to becoming a Rabbi/Discipleship: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3/24/19</dc:title>
  <dc:creator>chris ross</dc:creator>
  <cp:lastModifiedBy>chris ross</cp:lastModifiedBy>
  <cp:revision>1</cp:revision>
  <dcterms:created xsi:type="dcterms:W3CDTF">2019-03-23T21:18:13Z</dcterms:created>
  <dcterms:modified xsi:type="dcterms:W3CDTF">2019-03-23T21:23:17Z</dcterms:modified>
</cp:coreProperties>
</file>