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279" r:id="rId3"/>
    <p:sldId id="398" r:id="rId4"/>
    <p:sldId id="397" r:id="rId5"/>
    <p:sldId id="354" r:id="rId6"/>
    <p:sldId id="335" r:id="rId7"/>
    <p:sldId id="369" r:id="rId8"/>
    <p:sldId id="345" r:id="rId9"/>
    <p:sldId id="305" r:id="rId10"/>
    <p:sldId id="399" r:id="rId11"/>
    <p:sldId id="385" r:id="rId12"/>
    <p:sldId id="400" r:id="rId13"/>
    <p:sldId id="401" r:id="rId14"/>
    <p:sldId id="402" r:id="rId15"/>
    <p:sldId id="403" r:id="rId16"/>
    <p:sldId id="404" r:id="rId17"/>
    <p:sldId id="380" r:id="rId18"/>
    <p:sldId id="356"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28" y="-1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3/8/19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3/8/19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3/8/19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3/8/19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3/8/19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3/8/19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09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577" y="644397"/>
            <a:ext cx="7965107" cy="3416320"/>
          </a:xfrm>
          <a:prstGeom prst="rect">
            <a:avLst/>
          </a:prstGeom>
        </p:spPr>
        <p:txBody>
          <a:bodyPr wrap="square">
            <a:spAutoFit/>
          </a:bodyPr>
          <a:lstStyle/>
          <a:p>
            <a:r>
              <a:rPr lang="en-US" sz="5400" b="1" dirty="0"/>
              <a:t>Proverbs 11:25 </a:t>
            </a:r>
            <a:endParaRPr lang="en-US" sz="5400" b="1" dirty="0" smtClean="0"/>
          </a:p>
          <a:p>
            <a:r>
              <a:rPr lang="en-US" sz="5400" dirty="0" smtClean="0"/>
              <a:t>A </a:t>
            </a:r>
            <a:r>
              <a:rPr lang="en-US" sz="5400" dirty="0"/>
              <a:t>generous person will prosper; whoever refreshes others will be </a:t>
            </a:r>
            <a:r>
              <a:rPr lang="en-US" sz="5400" dirty="0" smtClean="0"/>
              <a:t>refreshed.</a:t>
            </a:r>
            <a:endParaRPr lang="en-US" sz="5400" b="1" dirty="0"/>
          </a:p>
        </p:txBody>
      </p:sp>
    </p:spTree>
    <p:extLst>
      <p:ext uri="{BB962C8B-B14F-4D97-AF65-F5344CB8AC3E}">
        <p14:creationId xmlns:p14="http://schemas.microsoft.com/office/powerpoint/2010/main" val="303477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147" y="551006"/>
            <a:ext cx="8525374" cy="3416320"/>
          </a:xfrm>
          <a:prstGeom prst="rect">
            <a:avLst/>
          </a:prstGeom>
        </p:spPr>
        <p:txBody>
          <a:bodyPr wrap="square">
            <a:spAutoFit/>
          </a:bodyPr>
          <a:lstStyle/>
          <a:p>
            <a:r>
              <a:rPr lang="en-US" sz="5400" b="1" dirty="0"/>
              <a:t>Proverbs 22:</a:t>
            </a:r>
            <a:r>
              <a:rPr lang="en-US" sz="5400" dirty="0"/>
              <a:t>9 </a:t>
            </a:r>
            <a:endParaRPr lang="en-US" sz="5400" dirty="0" smtClean="0"/>
          </a:p>
          <a:p>
            <a:r>
              <a:rPr lang="en-US" sz="5400" dirty="0" smtClean="0"/>
              <a:t>The </a:t>
            </a:r>
            <a:r>
              <a:rPr lang="en-US" sz="5400" dirty="0"/>
              <a:t>generous will themselves be blessed, for they share their food with the poor.</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541590" y="254781"/>
            <a:ext cx="7507557" cy="1815882"/>
          </a:xfrm>
          <a:prstGeom prst="rect">
            <a:avLst/>
          </a:prstGeom>
        </p:spPr>
        <p:txBody>
          <a:bodyPr wrap="square">
            <a:spAutoFit/>
          </a:bodyPr>
          <a:lstStyle/>
          <a:p>
            <a:pPr algn="ctr"/>
            <a:r>
              <a:rPr lang="en-US" sz="2800" b="1" dirty="0">
                <a:solidFill>
                  <a:srgbClr val="000000"/>
                </a:solidFill>
              </a:rPr>
              <a:t>2 Corinthians 9:6 </a:t>
            </a:r>
            <a:r>
              <a:rPr lang="en-US" sz="2800" dirty="0">
                <a:solidFill>
                  <a:srgbClr val="000000"/>
                </a:solidFill>
              </a:rPr>
              <a:t>Remember this: Whoever sows sparingly will also reap sparingly, and </a:t>
            </a:r>
            <a:r>
              <a:rPr lang="en-US" sz="2800" dirty="0">
                <a:solidFill>
                  <a:schemeClr val="bg1"/>
                </a:solidFill>
              </a:rPr>
              <a:t>whoever sows generously will also reap generously.</a:t>
            </a:r>
            <a:endParaRPr lang="en-US" sz="2800" b="1" dirty="0">
              <a:solidFill>
                <a:schemeClr val="bg1"/>
              </a:solidFill>
            </a:endParaRPr>
          </a:p>
          <a:p>
            <a:pPr algn="ctr"/>
            <a:r>
              <a:rPr lang="en-US" sz="2800" dirty="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364762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12" y="466954"/>
            <a:ext cx="8142526" cy="3477875"/>
          </a:xfrm>
          <a:prstGeom prst="rect">
            <a:avLst/>
          </a:prstGeom>
        </p:spPr>
        <p:txBody>
          <a:bodyPr wrap="square">
            <a:spAutoFit/>
          </a:bodyPr>
          <a:lstStyle/>
          <a:p>
            <a:r>
              <a:rPr lang="en-US" sz="4000" b="1" dirty="0"/>
              <a:t>Luke 6:38 </a:t>
            </a:r>
            <a:endParaRPr lang="en-US" sz="4000" b="1" dirty="0" smtClean="0"/>
          </a:p>
          <a:p>
            <a:r>
              <a:rPr lang="en-US" sz="3600" dirty="0" smtClean="0"/>
              <a:t>Give</a:t>
            </a:r>
            <a:r>
              <a:rPr lang="en-US" sz="3600" dirty="0"/>
              <a:t>, and it will be given to you. A good measure, pressed down, shaken together and running over, will be poured into your lap. For with the measure you use, it will be measured to you.”</a:t>
            </a:r>
            <a:endParaRPr lang="en-US" sz="3600" b="1" dirty="0"/>
          </a:p>
        </p:txBody>
      </p:sp>
    </p:spTree>
    <p:extLst>
      <p:ext uri="{BB962C8B-B14F-4D97-AF65-F5344CB8AC3E}">
        <p14:creationId xmlns:p14="http://schemas.microsoft.com/office/powerpoint/2010/main" val="3085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99" y="448276"/>
            <a:ext cx="8394645" cy="4031873"/>
          </a:xfrm>
          <a:prstGeom prst="rect">
            <a:avLst/>
          </a:prstGeom>
        </p:spPr>
        <p:txBody>
          <a:bodyPr wrap="square">
            <a:spAutoFit/>
          </a:bodyPr>
          <a:lstStyle/>
          <a:p>
            <a:r>
              <a:rPr lang="en-US" sz="3200" b="1" dirty="0"/>
              <a:t>Acts 3:19-21 </a:t>
            </a:r>
            <a:endParaRPr lang="en-US" sz="3200" b="1" dirty="0" smtClean="0"/>
          </a:p>
          <a:p>
            <a:r>
              <a:rPr lang="en-US" sz="3200" b="1" dirty="0" smtClean="0"/>
              <a:t>Repent</a:t>
            </a:r>
            <a:r>
              <a:rPr lang="en-US" sz="3200" b="1" dirty="0"/>
              <a:t>, </a:t>
            </a:r>
            <a:r>
              <a:rPr lang="en-US" sz="3200" dirty="0"/>
              <a:t>then, and turn to God, so that your sins may be wiped out, that times of refreshing may come from the Lord, </a:t>
            </a:r>
            <a:r>
              <a:rPr lang="en-US" sz="3200" b="1" baseline="30000" dirty="0"/>
              <a:t>20 </a:t>
            </a:r>
            <a:r>
              <a:rPr lang="en-US" sz="3200" dirty="0"/>
              <a:t>and that he may send the Messiah, who has been appointed for you—even Jesus.</a:t>
            </a:r>
            <a:r>
              <a:rPr lang="en-US" sz="3200" b="1" baseline="30000" dirty="0"/>
              <a:t>21 </a:t>
            </a:r>
            <a:r>
              <a:rPr lang="en-US" sz="3200" dirty="0"/>
              <a:t>Heaven must receive him until the time comes for God to restore everything, as he promised long ago through his holy prophets.</a:t>
            </a:r>
          </a:p>
        </p:txBody>
      </p:sp>
    </p:spTree>
    <p:extLst>
      <p:ext uri="{BB962C8B-B14F-4D97-AF65-F5344CB8AC3E}">
        <p14:creationId xmlns:p14="http://schemas.microsoft.com/office/powerpoint/2010/main" val="78700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373510" y="2334406"/>
            <a:ext cx="8385307" cy="2585323"/>
          </a:xfrm>
          <a:prstGeom prst="rect">
            <a:avLst/>
          </a:prstGeom>
        </p:spPr>
        <p:txBody>
          <a:bodyPr wrap="square">
            <a:spAutoFit/>
          </a:bodyPr>
          <a:lstStyle/>
          <a:p>
            <a:r>
              <a:rPr lang="en-US" sz="2400" b="1" dirty="0"/>
              <a:t>Matthew 3:8</a:t>
            </a:r>
            <a:r>
              <a:rPr lang="en-US" sz="2400" dirty="0"/>
              <a:t>-</a:t>
            </a:r>
            <a:r>
              <a:rPr lang="en-US" sz="2400" b="1" dirty="0"/>
              <a:t>10 Bear fruit in keeping with repentance. </a:t>
            </a:r>
            <a:r>
              <a:rPr lang="en-US" sz="2400" b="1" baseline="30000" dirty="0"/>
              <a:t>9 </a:t>
            </a:r>
            <a:r>
              <a:rPr lang="en-US" sz="2400" b="1" dirty="0"/>
              <a:t>And do not presume to say to yourselves, ‘We have Abraham as our father,’ for I tell you, God is able from these stones to raise up children for Abraham. </a:t>
            </a:r>
            <a:r>
              <a:rPr lang="en-US" sz="2400" b="1" baseline="30000" dirty="0"/>
              <a:t>10 </a:t>
            </a:r>
            <a:r>
              <a:rPr lang="en-US" sz="2400" b="1" dirty="0"/>
              <a:t>Even now the axe is laid to the root of the trees. Every tree therefore that does not bear good fruit is cut down and thrown into the fire.</a:t>
            </a:r>
          </a:p>
          <a:p>
            <a:r>
              <a:rPr lang="en-US" b="1" dirty="0"/>
              <a:t> </a:t>
            </a:r>
          </a:p>
        </p:txBody>
      </p:sp>
    </p:spTree>
    <p:extLst>
      <p:ext uri="{BB962C8B-B14F-4D97-AF65-F5344CB8AC3E}">
        <p14:creationId xmlns:p14="http://schemas.microsoft.com/office/powerpoint/2010/main" val="307019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37" y="186783"/>
            <a:ext cx="8105174" cy="5509200"/>
          </a:xfrm>
          <a:prstGeom prst="rect">
            <a:avLst/>
          </a:prstGeom>
        </p:spPr>
        <p:txBody>
          <a:bodyPr wrap="square">
            <a:spAutoFit/>
          </a:bodyPr>
          <a:lstStyle/>
          <a:p>
            <a:r>
              <a:rPr lang="en-US" sz="4400" dirty="0"/>
              <a:t>Revelation 2:5 </a:t>
            </a:r>
            <a:endParaRPr lang="en-US" sz="4400" dirty="0" smtClean="0"/>
          </a:p>
          <a:p>
            <a:r>
              <a:rPr lang="en-US" sz="4400" dirty="0" smtClean="0"/>
              <a:t>Remember </a:t>
            </a:r>
            <a:r>
              <a:rPr lang="en-US" sz="4400" dirty="0"/>
              <a:t>therefore from where you have fallen; repent, and do the works you did at first. If not, I will come to you and remove your lampstand from its place, unless you repent</a:t>
            </a:r>
            <a:r>
              <a:rPr lang="en-US" sz="4400" b="1" dirty="0"/>
              <a:t>.</a:t>
            </a:r>
          </a:p>
          <a:p>
            <a:r>
              <a:rPr lang="en-US" sz="4400" dirty="0"/>
              <a:t> </a:t>
            </a:r>
          </a:p>
        </p:txBody>
      </p:sp>
    </p:spTree>
    <p:extLst>
      <p:ext uri="{BB962C8B-B14F-4D97-AF65-F5344CB8AC3E}">
        <p14:creationId xmlns:p14="http://schemas.microsoft.com/office/powerpoint/2010/main" val="260248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68" y="532328"/>
            <a:ext cx="7890406" cy="3785652"/>
          </a:xfrm>
          <a:prstGeom prst="rect">
            <a:avLst/>
          </a:prstGeom>
        </p:spPr>
        <p:txBody>
          <a:bodyPr wrap="square">
            <a:spAutoFit/>
          </a:bodyPr>
          <a:lstStyle/>
          <a:p>
            <a:r>
              <a:rPr lang="en-US" sz="2400" b="1" dirty="0"/>
              <a:t>1 Corinthians 11:23-26 </a:t>
            </a:r>
            <a:endParaRPr lang="en-US" sz="2400" b="1" dirty="0" smtClean="0"/>
          </a:p>
          <a:p>
            <a:r>
              <a:rPr lang="en-US" sz="2400" dirty="0" smtClean="0"/>
              <a:t>For</a:t>
            </a:r>
            <a:r>
              <a:rPr lang="en-US" sz="2400" dirty="0"/>
              <a:t> I received from the Lord what I also delivered to you, that the Lord Jesus on the night when he was betrayed took bread, </a:t>
            </a:r>
            <a:r>
              <a:rPr lang="en-US" sz="2400" baseline="30000" dirty="0"/>
              <a:t>24 </a:t>
            </a:r>
            <a:r>
              <a:rPr lang="en-US" sz="2400" dirty="0"/>
              <a:t>and when he had given thanks, he broke it, and said, “This is my body, which is for you. Do this in remembrance of me.” </a:t>
            </a:r>
            <a:r>
              <a:rPr lang="en-US" sz="2400" baseline="30000" dirty="0"/>
              <a:t>25 </a:t>
            </a:r>
            <a:r>
              <a:rPr lang="en-US" sz="2400" dirty="0"/>
              <a:t>In the same way also he took the cup, after supper, saying, “This cup is the new covenant in my blood. Do this, as often as you drink it, in remembrance of me.” </a:t>
            </a:r>
            <a:r>
              <a:rPr lang="en-US" sz="2400" baseline="30000" dirty="0"/>
              <a:t>26 </a:t>
            </a:r>
            <a:r>
              <a:rPr lang="en-US" sz="2400" dirty="0"/>
              <a:t>For as often as you eat this bread and drink the cup, you proclaim the Lord's death until he comes.</a:t>
            </a:r>
            <a:endParaRPr lang="en-US" sz="2400" b="1" dirty="0"/>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0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pic>
        <p:nvPicPr>
          <p:cNvPr id="3" name="Picture 2"/>
          <p:cNvPicPr>
            <a:picLocks noChangeAspect="1"/>
          </p:cNvPicPr>
          <p:nvPr/>
        </p:nvPicPr>
        <p:blipFill>
          <a:blip r:embed="rId2"/>
          <a:stretch>
            <a:fillRect/>
          </a:stretch>
        </p:blipFill>
        <p:spPr>
          <a:xfrm>
            <a:off x="19040" y="25400"/>
            <a:ext cx="9124959" cy="5080000"/>
          </a:xfrm>
          <a:prstGeom prst="rect">
            <a:avLst/>
          </a:prstGeom>
        </p:spPr>
      </p:pic>
      <p:sp>
        <p:nvSpPr>
          <p:cNvPr id="4" name="TextBox 3"/>
          <p:cNvSpPr txBox="1"/>
          <p:nvPr/>
        </p:nvSpPr>
        <p:spPr>
          <a:xfrm>
            <a:off x="233444" y="1220065"/>
            <a:ext cx="8572062" cy="1723549"/>
          </a:xfrm>
          <a:prstGeom prst="rect">
            <a:avLst/>
          </a:prstGeom>
          <a:noFill/>
        </p:spPr>
        <p:txBody>
          <a:bodyPr wrap="square" rtlCol="0">
            <a:spAutoFit/>
          </a:bodyPr>
          <a:lstStyle/>
          <a:p>
            <a:pPr algn="ctr"/>
            <a:r>
              <a:rPr lang="en-US" sz="8800" dirty="0">
                <a:solidFill>
                  <a:srgbClr val="F30A4F"/>
                </a:solidFill>
                <a:latin typeface="Bangla MN"/>
                <a:cs typeface="Bangla MN"/>
              </a:rPr>
              <a:t>“</a:t>
            </a:r>
            <a:r>
              <a:rPr lang="en-US" sz="8000" b="1" dirty="0">
                <a:solidFill>
                  <a:srgbClr val="F30A4F"/>
                </a:solidFill>
                <a:latin typeface="Bangla MN"/>
                <a:cs typeface="Bangla MN"/>
              </a:rPr>
              <a:t>Clear Focus</a:t>
            </a:r>
            <a:r>
              <a:rPr lang="en-US" sz="8800" dirty="0">
                <a:solidFill>
                  <a:srgbClr val="F30A4F"/>
                </a:solidFill>
                <a:latin typeface="Bangla MN"/>
                <a:cs typeface="Bangla MN"/>
              </a:rPr>
              <a:t>”</a:t>
            </a:r>
            <a:endParaRPr lang="en-US" sz="8800" b="1" dirty="0">
              <a:solidFill>
                <a:srgbClr val="F30A4F"/>
              </a:solidFill>
              <a:latin typeface="Bangla MN"/>
              <a:cs typeface="Bangla MN"/>
            </a:endParaRPr>
          </a:p>
          <a:p>
            <a:endParaRPr lang="en-US" dirty="0"/>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85" y="438938"/>
            <a:ext cx="8450670" cy="4401205"/>
          </a:xfrm>
          <a:prstGeom prst="rect">
            <a:avLst/>
          </a:prstGeom>
        </p:spPr>
        <p:txBody>
          <a:bodyPr wrap="square">
            <a:spAutoFit/>
          </a:bodyPr>
          <a:lstStyle/>
          <a:p>
            <a:r>
              <a:rPr lang="en-US" sz="2800" dirty="0"/>
              <a:t>Revelation 2:1</a:t>
            </a:r>
            <a:r>
              <a:rPr lang="en-US" sz="2800" dirty="0" smtClean="0"/>
              <a:t>-3</a:t>
            </a:r>
            <a:r>
              <a:rPr lang="en-US" sz="2800" dirty="0"/>
              <a:t> </a:t>
            </a:r>
            <a:endParaRPr lang="en-US" sz="2800" dirty="0" smtClean="0"/>
          </a:p>
          <a:p>
            <a:r>
              <a:rPr lang="en-US" sz="2800" dirty="0" smtClean="0"/>
              <a:t>“</a:t>
            </a:r>
            <a:r>
              <a:rPr lang="en-US" sz="2800" dirty="0"/>
              <a:t>To the angel of the church in Ephesus write: ‘The words of him who holds the seven stars in his right hand, who walks among the seven golden lampstands.</a:t>
            </a:r>
            <a:r>
              <a:rPr lang="en-US" sz="2800" baseline="30000" dirty="0"/>
              <a:t>2 </a:t>
            </a:r>
            <a:r>
              <a:rPr lang="en-US" sz="2800" dirty="0"/>
              <a:t>“‘I know your works, your toil and your patient endurance, and how you cannot bear with those who are evil, but have tested those who call themselves apostles and are not, and found them to be false. </a:t>
            </a:r>
            <a:r>
              <a:rPr lang="en-US" sz="2800" baseline="30000" dirty="0"/>
              <a:t>3 </a:t>
            </a:r>
            <a:r>
              <a:rPr lang="en-US" sz="2800" dirty="0"/>
              <a:t>I know you are enduring patiently and bearing up for my name's sake, and you have not grown weary. </a:t>
            </a:r>
            <a:r>
              <a:rPr lang="en-US" sz="2800" dirty="0"/>
              <a:t> </a:t>
            </a: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146" y="388520"/>
            <a:ext cx="8478685" cy="4832093"/>
          </a:xfrm>
          <a:prstGeom prst="rect">
            <a:avLst/>
          </a:prstGeom>
        </p:spPr>
        <p:txBody>
          <a:bodyPr wrap="square">
            <a:spAutoFit/>
          </a:bodyPr>
          <a:lstStyle/>
          <a:p>
            <a:r>
              <a:rPr lang="en-US" sz="2800" dirty="0"/>
              <a:t>Revelation 2</a:t>
            </a:r>
            <a:r>
              <a:rPr lang="en-US" sz="2800" dirty="0" smtClean="0"/>
              <a:t>:4-7 </a:t>
            </a:r>
            <a:r>
              <a:rPr lang="en-US" sz="2800" baseline="30000" dirty="0"/>
              <a:t> </a:t>
            </a:r>
            <a:endParaRPr lang="en-US" sz="2800" baseline="30000" dirty="0" smtClean="0"/>
          </a:p>
          <a:p>
            <a:r>
              <a:rPr lang="en-US" sz="2800" dirty="0" smtClean="0"/>
              <a:t>But </a:t>
            </a:r>
            <a:r>
              <a:rPr lang="en-US" sz="2800" dirty="0"/>
              <a:t>I have this against you, that you have abandoned the love you had at first. </a:t>
            </a:r>
            <a:r>
              <a:rPr lang="en-US" sz="2800" baseline="30000" dirty="0"/>
              <a:t>5 </a:t>
            </a:r>
            <a:r>
              <a:rPr lang="en-US" sz="2800" dirty="0"/>
              <a:t>Remember therefore from where you have fallen; repent, and do the works you did at first. If not, I will come to you and remove your lampstand from its place, unless you repent. </a:t>
            </a:r>
            <a:r>
              <a:rPr lang="en-US" sz="2800" baseline="30000" dirty="0"/>
              <a:t>6 </a:t>
            </a:r>
            <a:r>
              <a:rPr lang="en-US" sz="2800" dirty="0"/>
              <a:t>Yet this you have: you hate the works of the </a:t>
            </a:r>
            <a:r>
              <a:rPr lang="en-US" sz="2800" dirty="0" err="1"/>
              <a:t>Nicolaitans</a:t>
            </a:r>
            <a:r>
              <a:rPr lang="en-US" sz="2800" dirty="0"/>
              <a:t>, which I also hate. </a:t>
            </a:r>
            <a:r>
              <a:rPr lang="en-US" sz="2800" baseline="30000" dirty="0"/>
              <a:t>7 </a:t>
            </a:r>
            <a:r>
              <a:rPr lang="en-US" sz="2800" dirty="0"/>
              <a:t>He who has an ear, let him hear what the Spirit says to the churches. To the one who conquers I will grant to eat of the tree of life, which is in the paradise of God.’</a:t>
            </a:r>
            <a:endParaRPr lang="en-US" sz="2800" b="1" dirty="0"/>
          </a:p>
          <a:p>
            <a:endParaRPr lang="en-US" sz="2800" dirty="0"/>
          </a:p>
        </p:txBody>
      </p:sp>
    </p:spTree>
    <p:extLst>
      <p:ext uri="{BB962C8B-B14F-4D97-AF65-F5344CB8AC3E}">
        <p14:creationId xmlns:p14="http://schemas.microsoft.com/office/powerpoint/2010/main" val="357313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5668020" y="352752"/>
            <a:ext cx="3206936" cy="3970318"/>
          </a:xfrm>
          <a:prstGeom prst="rect">
            <a:avLst/>
          </a:prstGeom>
        </p:spPr>
        <p:txBody>
          <a:bodyPr wrap="square">
            <a:spAutoFit/>
          </a:bodyPr>
          <a:lstStyle/>
          <a:p>
            <a:pPr algn="ctr"/>
            <a:r>
              <a:rPr lang="en-US" sz="3600" dirty="0" smtClean="0"/>
              <a:t>Matthew 24</a:t>
            </a:r>
            <a:r>
              <a:rPr lang="en-US" sz="3600" dirty="0"/>
              <a:t>:12 </a:t>
            </a:r>
            <a:r>
              <a:rPr lang="en-US" sz="3600" b="1" baseline="30000" dirty="0"/>
              <a:t> </a:t>
            </a:r>
            <a:endParaRPr lang="en-US" sz="3600" b="1" baseline="30000" dirty="0" smtClean="0"/>
          </a:p>
          <a:p>
            <a:pPr algn="ctr"/>
            <a:r>
              <a:rPr lang="en-US" sz="3600" dirty="0" smtClean="0"/>
              <a:t>And </a:t>
            </a:r>
            <a:r>
              <a:rPr lang="en-US" sz="3600" dirty="0"/>
              <a:t>because lawlessness </a:t>
            </a:r>
            <a:endParaRPr lang="en-US" sz="3600" dirty="0" smtClean="0"/>
          </a:p>
          <a:p>
            <a:pPr algn="ctr"/>
            <a:r>
              <a:rPr lang="en-US" sz="3600" dirty="0" smtClean="0"/>
              <a:t>will </a:t>
            </a:r>
            <a:r>
              <a:rPr lang="en-US" sz="3600" dirty="0"/>
              <a:t>be increased, the love of many will grow cold</a:t>
            </a:r>
            <a:r>
              <a:rPr lang="en-US" sz="3600" b="1" dirty="0"/>
              <a:t>.</a:t>
            </a:r>
          </a:p>
        </p:txBody>
      </p:sp>
      <p:pic>
        <p:nvPicPr>
          <p:cNvPr id="5" name="Picture 4"/>
          <p:cNvPicPr>
            <a:picLocks noChangeAspect="1"/>
          </p:cNvPicPr>
          <p:nvPr/>
        </p:nvPicPr>
        <p:blipFill>
          <a:blip r:embed="rId2"/>
          <a:stretch>
            <a:fillRect/>
          </a:stretch>
        </p:blipFill>
        <p:spPr>
          <a:xfrm>
            <a:off x="37059" y="13516"/>
            <a:ext cx="5630961" cy="5129984"/>
          </a:xfrm>
          <a:prstGeom prst="rect">
            <a:avLst/>
          </a:prstGeom>
        </p:spPr>
      </p:pic>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52" y="448276"/>
            <a:ext cx="8067824" cy="4154983"/>
          </a:xfrm>
          <a:prstGeom prst="rect">
            <a:avLst/>
          </a:prstGeom>
        </p:spPr>
        <p:txBody>
          <a:bodyPr wrap="square">
            <a:spAutoFit/>
          </a:bodyPr>
          <a:lstStyle/>
          <a:p>
            <a:r>
              <a:rPr lang="en-US" sz="4400" b="1" dirty="0"/>
              <a:t>2 Thessalonians 1:3 </a:t>
            </a:r>
            <a:r>
              <a:rPr lang="en-US" sz="4400" dirty="0"/>
              <a:t>We ought always to give thanks to God for you, brothers, as is right, because your faith is growing abundantly, and the </a:t>
            </a:r>
            <a:r>
              <a:rPr lang="en-US" sz="4400" dirty="0">
                <a:solidFill>
                  <a:srgbClr val="F30A4F"/>
                </a:solidFill>
              </a:rPr>
              <a:t>love</a:t>
            </a:r>
            <a:r>
              <a:rPr lang="en-US" sz="4400" dirty="0"/>
              <a:t> of every one of you for one another is </a:t>
            </a:r>
            <a:r>
              <a:rPr lang="en-US" sz="4400" dirty="0">
                <a:solidFill>
                  <a:srgbClr val="F30A4F"/>
                </a:solidFill>
              </a:rPr>
              <a:t>increasing</a:t>
            </a:r>
            <a:r>
              <a:rPr lang="en-US" sz="4400" b="1" dirty="0"/>
              <a:t>.</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662981" y="354886"/>
            <a:ext cx="7937095" cy="4524315"/>
          </a:xfrm>
          <a:prstGeom prst="rect">
            <a:avLst/>
          </a:prstGeom>
        </p:spPr>
        <p:txBody>
          <a:bodyPr wrap="square">
            <a:spAutoFit/>
          </a:bodyPr>
          <a:lstStyle/>
          <a:p>
            <a:r>
              <a:rPr lang="en-US" sz="4800" b="1" dirty="0"/>
              <a:t>Hebrews 6:10</a:t>
            </a:r>
            <a:r>
              <a:rPr lang="en-US" sz="4800" baseline="30000" dirty="0"/>
              <a:t> </a:t>
            </a:r>
            <a:endParaRPr lang="en-US" sz="4800" baseline="30000" dirty="0" smtClean="0"/>
          </a:p>
          <a:p>
            <a:r>
              <a:rPr lang="en-US" sz="4800" dirty="0" smtClean="0"/>
              <a:t>For</a:t>
            </a:r>
            <a:r>
              <a:rPr lang="en-US" sz="4800" dirty="0"/>
              <a:t> God is not unjust so as to overlook your </a:t>
            </a:r>
            <a:r>
              <a:rPr lang="en-US" sz="4800" dirty="0">
                <a:solidFill>
                  <a:srgbClr val="F30A4F"/>
                </a:solidFill>
              </a:rPr>
              <a:t>work</a:t>
            </a:r>
            <a:r>
              <a:rPr lang="en-US" sz="4800" dirty="0"/>
              <a:t> and the </a:t>
            </a:r>
            <a:r>
              <a:rPr lang="en-US" sz="4800" dirty="0">
                <a:solidFill>
                  <a:srgbClr val="F30A4F"/>
                </a:solidFill>
              </a:rPr>
              <a:t>love</a:t>
            </a:r>
            <a:r>
              <a:rPr lang="en-US" sz="4800" dirty="0"/>
              <a:t> that you have shown for his name in serving the saints, as you still do.</a:t>
            </a:r>
            <a:endParaRPr lang="en-US" sz="48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848" y="317529"/>
            <a:ext cx="8338618" cy="4524315"/>
          </a:xfrm>
          <a:prstGeom prst="rect">
            <a:avLst/>
          </a:prstGeom>
        </p:spPr>
        <p:txBody>
          <a:bodyPr wrap="square">
            <a:spAutoFit/>
          </a:bodyPr>
          <a:lstStyle/>
          <a:p>
            <a:r>
              <a:rPr lang="en-US" sz="3200" b="1" dirty="0"/>
              <a:t>Genesis 1:27-28 </a:t>
            </a:r>
            <a:endParaRPr lang="en-US" sz="3200" b="1" dirty="0" smtClean="0"/>
          </a:p>
          <a:p>
            <a:r>
              <a:rPr lang="en-US" sz="3200" dirty="0" smtClean="0"/>
              <a:t>So </a:t>
            </a:r>
            <a:r>
              <a:rPr lang="en-US" sz="3200" dirty="0"/>
              <a:t>God created man in his own image, in the image of God he created him; male and female he created them</a:t>
            </a:r>
            <a:r>
              <a:rPr lang="en-US" sz="3200" b="1" dirty="0"/>
              <a:t>. </a:t>
            </a:r>
            <a:r>
              <a:rPr lang="en-US" sz="3200" baseline="30000" dirty="0"/>
              <a:t>28 </a:t>
            </a:r>
            <a:r>
              <a:rPr lang="en-US" sz="3200" dirty="0"/>
              <a:t>And God blessed them. And God said to them,  “Be fruitful and multiply and fill the earth and subdue it, and have dominion over the fish of the sea and over the birds of the heavens and over every living thing that moves on the earth.”</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2186" y="342900"/>
            <a:ext cx="8357294" cy="4445000"/>
          </a:xfrm>
          <a:prstGeom prst="rect">
            <a:avLst/>
          </a:prstGeom>
        </p:spPr>
      </p:pic>
      <p:sp>
        <p:nvSpPr>
          <p:cNvPr id="5" name="Rectangle 4"/>
          <p:cNvSpPr/>
          <p:nvPr/>
        </p:nvSpPr>
        <p:spPr>
          <a:xfrm>
            <a:off x="728345" y="1475575"/>
            <a:ext cx="7946433" cy="2554545"/>
          </a:xfrm>
          <a:prstGeom prst="rect">
            <a:avLst/>
          </a:prstGeom>
        </p:spPr>
        <p:txBody>
          <a:bodyPr wrap="square">
            <a:spAutoFit/>
          </a:bodyPr>
          <a:lstStyle/>
          <a:p>
            <a:r>
              <a:rPr lang="en-US" sz="3200" dirty="0"/>
              <a:t>1 Peter 1:19-20</a:t>
            </a:r>
            <a:r>
              <a:rPr lang="en-US" sz="3200" b="1" dirty="0"/>
              <a:t> </a:t>
            </a:r>
            <a:r>
              <a:rPr lang="en-US" sz="3200" dirty="0"/>
              <a:t>It was the precious blood of Christ, the sinless, spotless Lamb </a:t>
            </a:r>
            <a:r>
              <a:rPr lang="en-US" sz="3200" dirty="0" smtClean="0"/>
              <a:t>of God. </a:t>
            </a:r>
            <a:r>
              <a:rPr lang="en-US" sz="3200" dirty="0"/>
              <a:t> </a:t>
            </a:r>
            <a:r>
              <a:rPr lang="en-US" sz="3200" baseline="30000" dirty="0"/>
              <a:t>20 </a:t>
            </a:r>
            <a:r>
              <a:rPr lang="en-US" sz="3200" dirty="0"/>
              <a:t>God chose him as your ransom long before the world began, but now in these last days he has been revealed for your sake.</a:t>
            </a:r>
            <a:endParaRPr lang="en-US" sz="32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16632</TotalTime>
  <Words>99</Words>
  <Application>Microsoft Macintosh PowerPoint</Application>
  <PresentationFormat>On-screen Show (16:9)</PresentationFormat>
  <Paragraphs>37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649</cp:revision>
  <dcterms:created xsi:type="dcterms:W3CDTF">2016-08-27T22:55:59Z</dcterms:created>
  <dcterms:modified xsi:type="dcterms:W3CDTF">2019-03-09T16:39:44Z</dcterms:modified>
</cp:coreProperties>
</file>