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376" r:id="rId2"/>
    <p:sldId id="279" r:id="rId3"/>
    <p:sldId id="398" r:id="rId4"/>
    <p:sldId id="397" r:id="rId5"/>
    <p:sldId id="354" r:id="rId6"/>
    <p:sldId id="335" r:id="rId7"/>
    <p:sldId id="369" r:id="rId8"/>
    <p:sldId id="355" r:id="rId9"/>
    <p:sldId id="345" r:id="rId10"/>
    <p:sldId id="305" r:id="rId11"/>
    <p:sldId id="380" r:id="rId12"/>
    <p:sldId id="356" r:id="rId13"/>
    <p:sldId id="385" r:id="rId14"/>
    <p:sldId id="26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6" d="100"/>
          <a:sy n="136" d="100"/>
        </p:scale>
        <p:origin x="-128" y="-14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2/9/19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2/9/19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083"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634967" y="392241"/>
            <a:ext cx="7843717" cy="4247317"/>
          </a:xfrm>
          <a:prstGeom prst="rect">
            <a:avLst/>
          </a:prstGeom>
        </p:spPr>
        <p:txBody>
          <a:bodyPr wrap="square">
            <a:spAutoFit/>
          </a:bodyPr>
          <a:lstStyle/>
          <a:p>
            <a:pPr algn="ctr"/>
            <a:r>
              <a:rPr lang="en-US" sz="5400" b="1" dirty="0"/>
              <a:t>1 John 3:</a:t>
            </a:r>
            <a:r>
              <a:rPr lang="en-US" sz="5400" b="1" dirty="0" smtClean="0"/>
              <a:t>5</a:t>
            </a:r>
          </a:p>
          <a:p>
            <a:pPr algn="ctr"/>
            <a:r>
              <a:rPr lang="en-US" sz="5400" b="1" dirty="0"/>
              <a:t> </a:t>
            </a:r>
            <a:r>
              <a:rPr lang="en-US" sz="5400" dirty="0"/>
              <a:t>You know that he appeared in order to take away sins, and in </a:t>
            </a:r>
            <a:endParaRPr lang="en-US" sz="5400" dirty="0" smtClean="0"/>
          </a:p>
          <a:p>
            <a:pPr algn="ctr"/>
            <a:r>
              <a:rPr lang="en-US" sz="5400" dirty="0" smtClean="0"/>
              <a:t>him </a:t>
            </a:r>
            <a:r>
              <a:rPr lang="en-US" sz="5400" dirty="0"/>
              <a:t>there is no sin.</a:t>
            </a:r>
            <a:endParaRPr lang="en-US" sz="54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968" y="532328"/>
            <a:ext cx="7890406" cy="3785652"/>
          </a:xfrm>
          <a:prstGeom prst="rect">
            <a:avLst/>
          </a:prstGeom>
        </p:spPr>
        <p:txBody>
          <a:bodyPr wrap="square">
            <a:spAutoFit/>
          </a:bodyPr>
          <a:lstStyle/>
          <a:p>
            <a:r>
              <a:rPr lang="en-US" sz="2400" b="1" dirty="0"/>
              <a:t>1 Corinthians 11:23-26 </a:t>
            </a:r>
            <a:endParaRPr lang="en-US" sz="2400" b="1" dirty="0" smtClean="0"/>
          </a:p>
          <a:p>
            <a:r>
              <a:rPr lang="en-US" sz="2400" dirty="0" smtClean="0"/>
              <a:t>For</a:t>
            </a:r>
            <a:r>
              <a:rPr lang="en-US" sz="2400" dirty="0"/>
              <a:t> I received from the Lord what I also delivered to you, that the Lord Jesus on the night when he was betrayed took bread, </a:t>
            </a:r>
            <a:r>
              <a:rPr lang="en-US" sz="2400" baseline="30000" dirty="0"/>
              <a:t>24 </a:t>
            </a:r>
            <a:r>
              <a:rPr lang="en-US" sz="2400" dirty="0"/>
              <a:t>and when he had given thanks, he broke it, and said, “This is my body, which is for you. Do this in remembrance of me.” </a:t>
            </a:r>
            <a:r>
              <a:rPr lang="en-US" sz="2400" baseline="30000" dirty="0"/>
              <a:t>25 </a:t>
            </a:r>
            <a:r>
              <a:rPr lang="en-US" sz="2400" dirty="0"/>
              <a:t>In the same way also he took the cup, after supper, saying, “This cup is the new covenant in my blood. Do this, as often as you drink it, in remembrance of me.” </a:t>
            </a:r>
            <a:r>
              <a:rPr lang="en-US" sz="2400" baseline="30000" dirty="0"/>
              <a:t>26 </a:t>
            </a:r>
            <a:r>
              <a:rPr lang="en-US" sz="2400" dirty="0"/>
              <a:t>For as often as you eat this bread and drink the cup, you proclaim the Lord's death until he comes.</a:t>
            </a:r>
            <a:endParaRPr lang="en-US" sz="2400" b="1" dirty="0"/>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551" y="485633"/>
            <a:ext cx="8011796" cy="4524315"/>
          </a:xfrm>
          <a:prstGeom prst="rect">
            <a:avLst/>
          </a:prstGeom>
        </p:spPr>
        <p:txBody>
          <a:bodyPr wrap="square">
            <a:spAutoFit/>
          </a:bodyPr>
          <a:lstStyle/>
          <a:p>
            <a:r>
              <a:rPr lang="en-US" sz="3200" b="1" dirty="0"/>
              <a:t>Revelation 5:9-10 </a:t>
            </a:r>
            <a:endParaRPr lang="en-US" sz="3200" b="1" dirty="0" smtClean="0"/>
          </a:p>
          <a:p>
            <a:r>
              <a:rPr lang="en-US" sz="3200" dirty="0" smtClean="0"/>
              <a:t>And </a:t>
            </a:r>
            <a:r>
              <a:rPr lang="en-US" sz="3200" dirty="0"/>
              <a:t>they sang a new song, saying, “Worthy are you to take the scroll and to open its seals, for you were slain, and by your blood you ransomed people for God from every tribe and language and people and nation, and you have made them a kingdom and priests to our God, and they shall reign on the earth.”</a:t>
            </a:r>
            <a:endParaRPr lang="en-US" sz="3200" b="1" dirty="0"/>
          </a:p>
          <a:p>
            <a:r>
              <a:rPr lang="en-US" sz="3200" dirty="0"/>
              <a:t> </a:t>
            </a:r>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99"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pic>
        <p:nvPicPr>
          <p:cNvPr id="4" name="Picture 3"/>
          <p:cNvPicPr>
            <a:picLocks noChangeAspect="1"/>
          </p:cNvPicPr>
          <p:nvPr/>
        </p:nvPicPr>
        <p:blipFill>
          <a:blip r:embed="rId2"/>
          <a:stretch>
            <a:fillRect/>
          </a:stretch>
        </p:blipFill>
        <p:spPr>
          <a:xfrm>
            <a:off x="0" y="0"/>
            <a:ext cx="4416760" cy="5143500"/>
          </a:xfrm>
          <a:prstGeom prst="rect">
            <a:avLst/>
          </a:prstGeom>
        </p:spPr>
      </p:pic>
      <p:sp>
        <p:nvSpPr>
          <p:cNvPr id="5" name="Rectangle 4"/>
          <p:cNvSpPr/>
          <p:nvPr/>
        </p:nvSpPr>
        <p:spPr>
          <a:xfrm>
            <a:off x="4687556" y="625718"/>
            <a:ext cx="3847156" cy="3785652"/>
          </a:xfrm>
          <a:prstGeom prst="rect">
            <a:avLst/>
          </a:prstGeom>
        </p:spPr>
        <p:txBody>
          <a:bodyPr wrap="square">
            <a:spAutoFit/>
          </a:bodyPr>
          <a:lstStyle/>
          <a:p>
            <a:pPr algn="ctr"/>
            <a:r>
              <a:rPr lang="en-US" sz="6000" dirty="0">
                <a:latin typeface="Apple Chancery"/>
                <a:cs typeface="Apple Chancery"/>
              </a:rPr>
              <a:t>To Be Just </a:t>
            </a:r>
            <a:endParaRPr lang="en-US" sz="6000" dirty="0" smtClean="0">
              <a:latin typeface="Apple Chancery"/>
              <a:cs typeface="Apple Chancery"/>
            </a:endParaRPr>
          </a:p>
          <a:p>
            <a:pPr algn="ctr"/>
            <a:r>
              <a:rPr lang="en-US" sz="6000" dirty="0" smtClean="0">
                <a:latin typeface="Apple Chancery"/>
                <a:cs typeface="Apple Chancery"/>
              </a:rPr>
              <a:t>And </a:t>
            </a:r>
          </a:p>
          <a:p>
            <a:pPr algn="ctr"/>
            <a:r>
              <a:rPr lang="en-US" sz="6000" dirty="0" smtClean="0">
                <a:latin typeface="Apple Chancery"/>
                <a:cs typeface="Apple Chancery"/>
              </a:rPr>
              <a:t>The </a:t>
            </a:r>
            <a:r>
              <a:rPr lang="en-US" sz="6000" dirty="0">
                <a:latin typeface="Apple Chancery"/>
                <a:cs typeface="Apple Chancery"/>
              </a:rPr>
              <a:t>Justifier</a:t>
            </a: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875" y="457616"/>
            <a:ext cx="8114511" cy="4401205"/>
          </a:xfrm>
          <a:prstGeom prst="rect">
            <a:avLst/>
          </a:prstGeom>
        </p:spPr>
        <p:txBody>
          <a:bodyPr wrap="square">
            <a:spAutoFit/>
          </a:bodyPr>
          <a:lstStyle/>
          <a:p>
            <a:r>
              <a:rPr lang="en-US" sz="2800" b="1" dirty="0"/>
              <a:t>Romans 3:23-26 </a:t>
            </a:r>
            <a:endParaRPr lang="en-US" sz="2800" b="1" dirty="0" smtClean="0"/>
          </a:p>
          <a:p>
            <a:r>
              <a:rPr lang="en-US" sz="2800" dirty="0" smtClean="0"/>
              <a:t>for</a:t>
            </a:r>
            <a:r>
              <a:rPr lang="en-US" sz="2800" dirty="0"/>
              <a:t> all have sinned and fall short of the glory of God, </a:t>
            </a:r>
            <a:r>
              <a:rPr lang="en-US" sz="2800" b="1" baseline="30000" dirty="0"/>
              <a:t>24 </a:t>
            </a:r>
            <a:r>
              <a:rPr lang="en-US" sz="2800" dirty="0"/>
              <a:t>and are justified by his grace as a gift, through the redemption that is in Christ Jesus, </a:t>
            </a:r>
            <a:r>
              <a:rPr lang="en-US" sz="2800" b="1" baseline="30000" dirty="0"/>
              <a:t>25 </a:t>
            </a:r>
            <a:r>
              <a:rPr lang="en-US" sz="2800" dirty="0"/>
              <a:t>whom God put forward as a propitiation by his blood, to be received by faith. This was to show God's righteousness, because in his divine forbearance he had passed over former sins. </a:t>
            </a:r>
            <a:r>
              <a:rPr lang="en-US" sz="2800" b="1" baseline="30000" dirty="0"/>
              <a:t>26 </a:t>
            </a:r>
            <a:r>
              <a:rPr lang="en-US" sz="2800" dirty="0"/>
              <a:t>It was to show his righteousness at the present time, so that he might be just and the justifier of the one who has faith in Jesus.</a:t>
            </a:r>
          </a:p>
        </p:txBody>
      </p:sp>
    </p:spTree>
    <p:extLst>
      <p:ext uri="{BB962C8B-B14F-4D97-AF65-F5344CB8AC3E}">
        <p14:creationId xmlns:p14="http://schemas.microsoft.com/office/powerpoint/2010/main" val="288785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146" y="233477"/>
            <a:ext cx="8516036" cy="5262979"/>
          </a:xfrm>
          <a:prstGeom prst="rect">
            <a:avLst/>
          </a:prstGeom>
        </p:spPr>
        <p:txBody>
          <a:bodyPr wrap="square">
            <a:spAutoFit/>
          </a:bodyPr>
          <a:lstStyle/>
          <a:p>
            <a:r>
              <a:rPr lang="en-US" sz="4800" b="1" dirty="0">
                <a:latin typeface="Apple Chancery"/>
                <a:cs typeface="Apple Chancery"/>
              </a:rPr>
              <a:t>2 Corinthians 5:21 </a:t>
            </a:r>
            <a:endParaRPr lang="en-US" sz="4800" b="1" dirty="0" smtClean="0">
              <a:latin typeface="Apple Chancery"/>
              <a:cs typeface="Apple Chancery"/>
            </a:endParaRPr>
          </a:p>
          <a:p>
            <a:r>
              <a:rPr lang="en-US" sz="4800" dirty="0" smtClean="0">
                <a:latin typeface="Apple Chancery"/>
                <a:cs typeface="Apple Chancery"/>
              </a:rPr>
              <a:t>For our </a:t>
            </a:r>
            <a:r>
              <a:rPr lang="en-US" sz="4800" dirty="0">
                <a:latin typeface="Apple Chancery"/>
                <a:cs typeface="Apple Chancery"/>
              </a:rPr>
              <a:t>sake </a:t>
            </a:r>
            <a:r>
              <a:rPr lang="en-US" sz="4800" dirty="0" smtClean="0">
                <a:latin typeface="Apple Chancery"/>
                <a:cs typeface="Apple Chancery"/>
              </a:rPr>
              <a:t>He made </a:t>
            </a:r>
            <a:r>
              <a:rPr lang="en-US" sz="4800" dirty="0">
                <a:latin typeface="Apple Chancery"/>
                <a:cs typeface="Apple Chancery"/>
              </a:rPr>
              <a:t>Him to be sin who knew no sin, so that in Him we might become the righteousness of God.</a:t>
            </a:r>
            <a:endParaRPr lang="en-US" sz="4800" b="1" dirty="0">
              <a:latin typeface="Apple Chancery"/>
              <a:cs typeface="Apple Chancery"/>
            </a:endParaRPr>
          </a:p>
          <a:p>
            <a:r>
              <a:rPr lang="en-US" sz="4800" dirty="0"/>
              <a:t> </a:t>
            </a:r>
          </a:p>
          <a:p>
            <a:pPr algn="ctr"/>
            <a:endParaRPr lang="en-US" sz="4800" b="1" dirty="0">
              <a:latin typeface="Apple Chancery"/>
              <a:cs typeface="Apple Chancery"/>
            </a:endParaRPr>
          </a:p>
        </p:txBody>
      </p:sp>
    </p:spTree>
    <p:extLst>
      <p:ext uri="{BB962C8B-B14F-4D97-AF65-F5344CB8AC3E}">
        <p14:creationId xmlns:p14="http://schemas.microsoft.com/office/powerpoint/2010/main" val="357313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510" y="364026"/>
            <a:ext cx="8282592" cy="4524315"/>
          </a:xfrm>
          <a:prstGeom prst="rect">
            <a:avLst/>
          </a:prstGeom>
        </p:spPr>
        <p:txBody>
          <a:bodyPr wrap="square">
            <a:spAutoFit/>
          </a:bodyPr>
          <a:lstStyle/>
          <a:p>
            <a:r>
              <a:rPr lang="en-US" sz="2400" b="1" dirty="0"/>
              <a:t>Matthew 27:15-26 </a:t>
            </a:r>
            <a:r>
              <a:rPr lang="en-US" sz="2400" b="1" baseline="30000" dirty="0"/>
              <a:t> </a:t>
            </a:r>
            <a:endParaRPr lang="en-US" sz="2400" b="1" baseline="30000" dirty="0" smtClean="0"/>
          </a:p>
          <a:p>
            <a:r>
              <a:rPr lang="en-US" sz="2400" dirty="0" smtClean="0"/>
              <a:t>Now </a:t>
            </a:r>
            <a:r>
              <a:rPr lang="en-US" sz="2400" dirty="0"/>
              <a:t>at the feast the governor was accustomed to release for the crowd any one prisoner whom they wanted. </a:t>
            </a:r>
            <a:r>
              <a:rPr lang="en-US" sz="2400" baseline="30000" dirty="0"/>
              <a:t>16 </a:t>
            </a:r>
            <a:r>
              <a:rPr lang="en-US" sz="2400" dirty="0"/>
              <a:t>And they had then a notorious prisoner called Barabbas. </a:t>
            </a:r>
            <a:r>
              <a:rPr lang="en-US" sz="2400" baseline="30000" dirty="0"/>
              <a:t>17 </a:t>
            </a:r>
            <a:r>
              <a:rPr lang="en-US" sz="2400" dirty="0"/>
              <a:t>So when they had gathered, Pilate said to them, “Whom do you want me to release for you: Barabbas, or Jesus who is called Christ?” </a:t>
            </a:r>
            <a:r>
              <a:rPr lang="en-US" sz="2400" baseline="30000" dirty="0"/>
              <a:t>18 </a:t>
            </a:r>
            <a:r>
              <a:rPr lang="en-US" sz="2400" dirty="0"/>
              <a:t>For he knew that it was out of envy that they had delivered him up. </a:t>
            </a:r>
            <a:r>
              <a:rPr lang="en-US" sz="2400" baseline="30000" dirty="0"/>
              <a:t>19 </a:t>
            </a:r>
            <a:r>
              <a:rPr lang="en-US" sz="2400" dirty="0"/>
              <a:t>Besides, while he was sitting on the judgment seat, his wife sent word to him, “Have nothing to do with that righteous man, for I have suffered much because of him today in a dream.” </a:t>
            </a:r>
            <a:r>
              <a:rPr lang="en-US" sz="2400" baseline="30000" dirty="0"/>
              <a:t>20 </a:t>
            </a:r>
            <a:r>
              <a:rPr lang="en-US" sz="2400" dirty="0"/>
              <a:t>Now the chief priests and the elders persuaded the crowd to ask for Barabbas and destroy Jesus.</a:t>
            </a:r>
            <a:endParaRPr lang="en-US" sz="24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8212" y="296550"/>
            <a:ext cx="8217228" cy="4524315"/>
          </a:xfrm>
          <a:prstGeom prst="rect">
            <a:avLst/>
          </a:prstGeom>
        </p:spPr>
        <p:txBody>
          <a:bodyPr wrap="square">
            <a:spAutoFit/>
          </a:bodyPr>
          <a:lstStyle/>
          <a:p>
            <a:r>
              <a:rPr lang="en-US" sz="2400" dirty="0"/>
              <a:t> </a:t>
            </a:r>
            <a:r>
              <a:rPr lang="en-US" sz="2400" baseline="30000" dirty="0"/>
              <a:t>21 </a:t>
            </a:r>
            <a:r>
              <a:rPr lang="en-US" sz="2400" dirty="0"/>
              <a:t>The governor again said to them, “Which of the two do you want me to release for you?” And they said, “Barabbas.” </a:t>
            </a:r>
            <a:r>
              <a:rPr lang="en-US" sz="2400" baseline="30000" dirty="0"/>
              <a:t>22 </a:t>
            </a:r>
            <a:r>
              <a:rPr lang="en-US" sz="2400" dirty="0"/>
              <a:t>Pilate said to them, “Then what shall I do with Jesus who is called Christ?” They all said, “Let him be crucified!” </a:t>
            </a:r>
            <a:r>
              <a:rPr lang="en-US" sz="2400" baseline="30000" dirty="0"/>
              <a:t>23 </a:t>
            </a:r>
            <a:r>
              <a:rPr lang="en-US" sz="2400" dirty="0"/>
              <a:t>And he said, “Why? What evil has he done?” But they shouted all the more, “Let him be crucified!” </a:t>
            </a:r>
            <a:r>
              <a:rPr lang="en-US" sz="2400" baseline="30000" dirty="0"/>
              <a:t>24 </a:t>
            </a:r>
            <a:r>
              <a:rPr lang="en-US" sz="2400" dirty="0"/>
              <a:t>So when Pilate saw that he was gaining nothing, but rather that a riot was beginning, he took water and washed his hands before the crowd, saying, “I am innocent of this man's blood; see to it yourselves.”</a:t>
            </a:r>
            <a:r>
              <a:rPr lang="en-US" sz="2400" baseline="30000" dirty="0"/>
              <a:t>25 </a:t>
            </a:r>
            <a:r>
              <a:rPr lang="en-US" sz="2400" dirty="0"/>
              <a:t>And all the people answered, “His blood be on us and on our children!” </a:t>
            </a:r>
            <a:r>
              <a:rPr lang="en-US" sz="2400" baseline="30000" dirty="0"/>
              <a:t>26 </a:t>
            </a:r>
            <a:r>
              <a:rPr lang="en-US" sz="2400" dirty="0"/>
              <a:t>Then he released for them Barabbas, and having scourged</a:t>
            </a:r>
            <a:r>
              <a:rPr lang="en-US" sz="2400" baseline="30000" dirty="0"/>
              <a:t> </a:t>
            </a:r>
            <a:r>
              <a:rPr lang="en-US" sz="2400" dirty="0"/>
              <a:t> Jesus, delivered him to be crucified.</a:t>
            </a:r>
            <a:endParaRPr lang="en-US" sz="24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494901" y="354886"/>
            <a:ext cx="8161201" cy="5078313"/>
          </a:xfrm>
          <a:prstGeom prst="rect">
            <a:avLst/>
          </a:prstGeom>
        </p:spPr>
        <p:txBody>
          <a:bodyPr wrap="square">
            <a:spAutoFit/>
          </a:bodyPr>
          <a:lstStyle/>
          <a:p>
            <a:pPr algn="ctr"/>
            <a:r>
              <a:rPr lang="en-US" sz="5400" b="1" dirty="0"/>
              <a:t>Acts 3:14</a:t>
            </a:r>
            <a:r>
              <a:rPr lang="en-US" sz="5400" dirty="0"/>
              <a:t> </a:t>
            </a:r>
            <a:endParaRPr lang="en-US" sz="5400" dirty="0" smtClean="0"/>
          </a:p>
          <a:p>
            <a:pPr algn="ctr"/>
            <a:r>
              <a:rPr lang="en-US" sz="5400" dirty="0" smtClean="0"/>
              <a:t>But </a:t>
            </a:r>
            <a:r>
              <a:rPr lang="en-US" sz="5400" dirty="0"/>
              <a:t>you denied the Holy and Righteous One, and asked for a murderer to be granted to you,</a:t>
            </a:r>
          </a:p>
          <a:p>
            <a:pPr algn="ctr"/>
            <a:r>
              <a:rPr lang="en-US" sz="5400" dirty="0"/>
              <a:t> </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617" y="551006"/>
            <a:ext cx="7927757" cy="3477875"/>
          </a:xfrm>
          <a:prstGeom prst="rect">
            <a:avLst/>
          </a:prstGeom>
        </p:spPr>
        <p:txBody>
          <a:bodyPr wrap="square">
            <a:spAutoFit/>
          </a:bodyPr>
          <a:lstStyle/>
          <a:p>
            <a:r>
              <a:rPr lang="en-US" sz="4400" b="1" dirty="0"/>
              <a:t>Galatians 3:13 </a:t>
            </a:r>
            <a:r>
              <a:rPr lang="en-US" sz="4400" dirty="0"/>
              <a:t>Christ redeemed us from the curse of the law by becoming a curse for us—for it is written, “Cursed is everyone who is hanged on a tree”—</a:t>
            </a:r>
            <a:endParaRPr lang="en-US" sz="4400" b="1" dirty="0"/>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305" y="551006"/>
            <a:ext cx="7862393" cy="4431983"/>
          </a:xfrm>
          <a:prstGeom prst="rect">
            <a:avLst/>
          </a:prstGeom>
        </p:spPr>
        <p:txBody>
          <a:bodyPr wrap="square">
            <a:spAutoFit/>
          </a:bodyPr>
          <a:lstStyle/>
          <a:p>
            <a:r>
              <a:rPr lang="en-US" sz="4400" b="1" dirty="0"/>
              <a:t>Hebrews 4:15 </a:t>
            </a:r>
            <a:r>
              <a:rPr lang="en-US" sz="4400" dirty="0"/>
              <a:t>For we do not have a high priest who is unable to sympathize with our weaknesses, but one who in every respect has been tempted as we are, yet without sin.</a:t>
            </a:r>
            <a:endParaRPr lang="en-US" sz="4400" b="1" dirty="0"/>
          </a:p>
          <a:p>
            <a:r>
              <a:rPr lang="en-US" dirty="0"/>
              <a:t>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15648</TotalTime>
  <Words>65</Words>
  <Application>Microsoft Macintosh PowerPoint</Application>
  <PresentationFormat>On-screen Show (16:9)</PresentationFormat>
  <Paragraphs>30</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625</cp:revision>
  <dcterms:created xsi:type="dcterms:W3CDTF">2016-08-27T22:55:59Z</dcterms:created>
  <dcterms:modified xsi:type="dcterms:W3CDTF">2019-02-09T16:42:37Z</dcterms:modified>
</cp:coreProperties>
</file>