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76" r:id="rId2"/>
    <p:sldId id="380" r:id="rId3"/>
    <p:sldId id="279" r:id="rId4"/>
    <p:sldId id="335" r:id="rId5"/>
    <p:sldId id="397" r:id="rId6"/>
    <p:sldId id="369" r:id="rId7"/>
    <p:sldId id="354" r:id="rId8"/>
    <p:sldId id="355" r:id="rId9"/>
    <p:sldId id="345" r:id="rId10"/>
    <p:sldId id="305" r:id="rId11"/>
    <p:sldId id="356" r:id="rId12"/>
    <p:sldId id="383" r:id="rId13"/>
    <p:sldId id="385" r:id="rId14"/>
    <p:sldId id="261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D49"/>
    <a:srgbClr val="FFFF34"/>
    <a:srgbClr val="6711FF"/>
    <a:srgbClr val="21C1FF"/>
    <a:srgbClr val="044C97"/>
    <a:srgbClr val="FF024F"/>
    <a:srgbClr val="3C0113"/>
    <a:srgbClr val="F30A4F"/>
    <a:srgbClr val="970731"/>
    <a:srgbClr val="FFD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28" y="-14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2606"/>
            <a:ext cx="9065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 </a:t>
            </a:r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40" y="4747712"/>
            <a:ext cx="8916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211" y="298110"/>
            <a:ext cx="83106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Arial"/>
              </a:rPr>
              <a:t>Matthew 25:</a:t>
            </a:r>
            <a:r>
              <a:rPr lang="en-US" sz="2400" b="1" baseline="30000" dirty="0">
                <a:cs typeface="Arial"/>
              </a:rPr>
              <a:t> </a:t>
            </a:r>
            <a:r>
              <a:rPr lang="en-US" sz="2400" b="1" dirty="0">
                <a:cs typeface="Arial"/>
              </a:rPr>
              <a:t>41-46 </a:t>
            </a:r>
            <a:r>
              <a:rPr lang="en-US" sz="2400" dirty="0" smtClean="0">
                <a:cs typeface="Arial"/>
              </a:rPr>
              <a:t>“</a:t>
            </a:r>
            <a:r>
              <a:rPr lang="en-US" sz="2400" dirty="0">
                <a:cs typeface="Arial"/>
              </a:rPr>
              <a:t>Then he will say to those on his left, ‘Depart from me, you cursed, into the eternal fire prepared for the devil and his angels. </a:t>
            </a:r>
            <a:r>
              <a:rPr lang="en-US" sz="2400" b="1" baseline="30000" dirty="0">
                <a:cs typeface="Arial"/>
              </a:rPr>
              <a:t>42 </a:t>
            </a:r>
            <a:r>
              <a:rPr lang="en-US" sz="2400" dirty="0">
                <a:cs typeface="Arial"/>
              </a:rPr>
              <a:t>For I was hungry and you gave me no food, I was thirsty and you gave me no drink,</a:t>
            </a:r>
            <a:r>
              <a:rPr lang="en-US" sz="2400" b="1" baseline="30000" dirty="0">
                <a:cs typeface="Arial"/>
              </a:rPr>
              <a:t>43 </a:t>
            </a:r>
            <a:r>
              <a:rPr lang="en-US" sz="2400" dirty="0">
                <a:cs typeface="Arial"/>
              </a:rPr>
              <a:t>I was a stranger and you did not welcome me, naked and you did not clothe me, sick and in prison and you did not visit me.’ </a:t>
            </a:r>
            <a:r>
              <a:rPr lang="en-US" sz="2400" b="1" baseline="30000" dirty="0">
                <a:cs typeface="Arial"/>
              </a:rPr>
              <a:t>44 </a:t>
            </a:r>
            <a:r>
              <a:rPr lang="en-US" sz="2400" dirty="0">
                <a:cs typeface="Arial"/>
              </a:rPr>
              <a:t>Then they also will answer, saying, ‘Lord, when did we see you hungry or thirsty or a stranger or naked or sick or in prison, and did not minister to you?’ </a:t>
            </a:r>
            <a:r>
              <a:rPr lang="en-US" sz="2400" b="1" baseline="30000" dirty="0">
                <a:cs typeface="Arial"/>
              </a:rPr>
              <a:t>45 </a:t>
            </a:r>
            <a:r>
              <a:rPr lang="en-US" sz="2400" dirty="0">
                <a:cs typeface="Arial"/>
              </a:rPr>
              <a:t>Then he will answer them, saying, ‘Truly, I say to you, as you did not do it to one of the least of these, you did not do it to me.’ </a:t>
            </a:r>
            <a:r>
              <a:rPr lang="en-US" sz="2400" b="1" baseline="30000" dirty="0">
                <a:cs typeface="Arial"/>
              </a:rPr>
              <a:t>46 </a:t>
            </a:r>
            <a:r>
              <a:rPr lang="en-US" sz="2400" dirty="0">
                <a:cs typeface="Arial"/>
              </a:rPr>
              <a:t>And these will go away into eternal punishment, but the righteous into eternal life.”</a:t>
            </a:r>
          </a:p>
        </p:txBody>
      </p:sp>
    </p:spTree>
    <p:extLst>
      <p:ext uri="{BB962C8B-B14F-4D97-AF65-F5344CB8AC3E}">
        <p14:creationId xmlns:p14="http://schemas.microsoft.com/office/powerpoint/2010/main" val="139458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304" y="342186"/>
            <a:ext cx="801179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Arial"/>
                <a:cs typeface="Arial"/>
              </a:rPr>
              <a:t>James 2:</a:t>
            </a:r>
            <a:r>
              <a:rPr lang="en-US" sz="6600" dirty="0" smtClean="0">
                <a:latin typeface="Arial"/>
                <a:cs typeface="Arial"/>
              </a:rPr>
              <a:t>17</a:t>
            </a:r>
          </a:p>
          <a:p>
            <a:pPr algn="ctr"/>
            <a:r>
              <a:rPr lang="en-US" sz="6600" dirty="0" smtClean="0">
                <a:latin typeface="Arial"/>
                <a:cs typeface="Arial"/>
              </a:rPr>
              <a:t>So </a:t>
            </a:r>
            <a:r>
              <a:rPr lang="en-US" sz="6600" dirty="0">
                <a:latin typeface="Arial"/>
                <a:cs typeface="Arial"/>
              </a:rPr>
              <a:t>also faith by itself, if it does not have works, is dead.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45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565" y="382902"/>
            <a:ext cx="81985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/>
                <a:cs typeface="Arial"/>
              </a:rPr>
              <a:t>1 John 4:20 </a:t>
            </a:r>
            <a:r>
              <a:rPr lang="en-US" sz="4400" dirty="0" smtClean="0">
                <a:latin typeface="Arial"/>
                <a:cs typeface="Arial"/>
              </a:rPr>
              <a:t>If </a:t>
            </a:r>
            <a:r>
              <a:rPr lang="en-US" sz="4400" dirty="0">
                <a:latin typeface="Arial"/>
                <a:cs typeface="Arial"/>
              </a:rPr>
              <a:t>anyone says, </a:t>
            </a:r>
            <a:endParaRPr lang="en-US" sz="4400" dirty="0" smtClean="0">
              <a:latin typeface="Arial"/>
              <a:cs typeface="Arial"/>
            </a:endParaRPr>
          </a:p>
          <a:p>
            <a:r>
              <a:rPr lang="en-US" sz="4400" dirty="0" smtClean="0">
                <a:latin typeface="Arial"/>
                <a:cs typeface="Arial"/>
              </a:rPr>
              <a:t>“</a:t>
            </a:r>
            <a:r>
              <a:rPr lang="en-US" sz="4400" dirty="0">
                <a:latin typeface="Arial"/>
                <a:cs typeface="Arial"/>
              </a:rPr>
              <a:t>I love God,” and hates his brother, he is a liar; for he who does not love his brother whom he has seen cannot</a:t>
            </a:r>
            <a:r>
              <a:rPr lang="en-US" sz="4400" baseline="30000" dirty="0">
                <a:latin typeface="Arial"/>
                <a:cs typeface="Arial"/>
              </a:rPr>
              <a:t> </a:t>
            </a:r>
            <a:r>
              <a:rPr lang="en-US" sz="4400" dirty="0" smtClean="0">
                <a:latin typeface="Arial"/>
                <a:cs typeface="Arial"/>
              </a:rPr>
              <a:t>love God</a:t>
            </a:r>
            <a:r>
              <a:rPr lang="en-US" sz="4400" dirty="0">
                <a:latin typeface="Arial"/>
                <a:cs typeface="Arial"/>
              </a:rPr>
              <a:t> whom he has not seen.</a:t>
            </a:r>
          </a:p>
          <a:p>
            <a:pPr algn="ctr"/>
            <a:r>
              <a:rPr lang="en-US" sz="4400" dirty="0">
                <a:latin typeface="Arial"/>
                <a:cs typeface="Arial"/>
              </a:rPr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011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967" y="476293"/>
            <a:ext cx="78343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Philippians 3:18-20</a:t>
            </a:r>
            <a:r>
              <a:rPr lang="en-US" sz="2800" b="1" dirty="0">
                <a:latin typeface="Arial"/>
                <a:cs typeface="Arial"/>
              </a:rPr>
              <a:t> </a:t>
            </a:r>
            <a:endParaRPr lang="en-US" sz="2800" b="1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For</a:t>
            </a:r>
            <a:r>
              <a:rPr lang="en-US" sz="2800" dirty="0">
                <a:latin typeface="Arial"/>
                <a:cs typeface="Arial"/>
              </a:rPr>
              <a:t>, as I have often told you before and now tell you again even with tears, many live as enemies of the cross of Christ. </a:t>
            </a:r>
            <a:r>
              <a:rPr lang="en-US" sz="2800" baseline="30000" dirty="0">
                <a:latin typeface="Arial"/>
                <a:cs typeface="Arial"/>
              </a:rPr>
              <a:t>19 </a:t>
            </a:r>
            <a:r>
              <a:rPr lang="en-US" sz="2800" dirty="0">
                <a:latin typeface="Arial"/>
                <a:cs typeface="Arial"/>
              </a:rPr>
              <a:t>Their destiny is destruction, their god is their stomach, and their glory is in their shame. Their mind is set on earthly things. </a:t>
            </a:r>
            <a:r>
              <a:rPr lang="en-US" sz="2800" baseline="30000" dirty="0">
                <a:latin typeface="Arial"/>
                <a:cs typeface="Arial"/>
              </a:rPr>
              <a:t>20 </a:t>
            </a:r>
            <a:r>
              <a:rPr lang="en-US" sz="2800" dirty="0">
                <a:latin typeface="Arial"/>
                <a:cs typeface="Arial"/>
              </a:rPr>
              <a:t>But our citizenship is in heaven. And we eagerly await a Savior from there, the Lord Jesus Christ,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12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0" y="0"/>
            <a:ext cx="912496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000000"/>
                </a:solidFill>
              </a:rPr>
              <a:t> </a:t>
            </a:r>
            <a:endParaRPr lang="en-US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524" y="541667"/>
            <a:ext cx="82640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9CD49"/>
                </a:solidFill>
                <a:latin typeface="Bangla MN"/>
                <a:cs typeface="Bangla MN"/>
              </a:rPr>
              <a:t>Genuine Follower </a:t>
            </a:r>
            <a:r>
              <a:rPr lang="en-US" sz="6600" dirty="0">
                <a:latin typeface="Bangla MN"/>
                <a:cs typeface="Bangla MN"/>
              </a:rPr>
              <a:t>or </a:t>
            </a:r>
            <a:endParaRPr lang="en-US" sz="6600" dirty="0" smtClean="0">
              <a:latin typeface="Bangla MN"/>
              <a:cs typeface="Bangla MN"/>
            </a:endParaRPr>
          </a:p>
          <a:p>
            <a:pPr algn="ctr"/>
            <a:r>
              <a:rPr lang="en-US" sz="6600" dirty="0" smtClean="0">
                <a:solidFill>
                  <a:srgbClr val="FFFF34"/>
                </a:solidFill>
                <a:latin typeface="Bangla MN"/>
                <a:cs typeface="Bangla MN"/>
              </a:rPr>
              <a:t>Imposter</a:t>
            </a:r>
            <a:endParaRPr lang="en-US" sz="6600" dirty="0">
              <a:solidFill>
                <a:srgbClr val="FFFF34"/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421728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928" y="401581"/>
            <a:ext cx="8067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9CD49"/>
                </a:solidFill>
              </a:rPr>
              <a:t>Matthew Chapter 23 Jesus warns against the hypocrisy of the religious and their mere religious activity.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537" y="1445604"/>
            <a:ext cx="8189214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Matthew 23:27-28</a:t>
            </a:r>
            <a:r>
              <a:rPr lang="en-US" sz="2800" b="1" dirty="0">
                <a:latin typeface="Arial"/>
                <a:cs typeface="Arial"/>
              </a:rPr>
              <a:t> </a:t>
            </a:r>
            <a:endParaRPr lang="en-US" sz="2800" b="1" dirty="0" smtClean="0">
              <a:latin typeface="Arial"/>
              <a:cs typeface="Arial"/>
            </a:endParaRP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“</a:t>
            </a:r>
            <a:r>
              <a:rPr lang="en-US" sz="2800" dirty="0">
                <a:latin typeface="Arial"/>
                <a:cs typeface="Arial"/>
              </a:rPr>
              <a:t>Woe to you, scribes and Pharisees, hypocrites! For you </a:t>
            </a:r>
            <a:r>
              <a:rPr lang="en-US" sz="2800" dirty="0" smtClean="0">
                <a:latin typeface="Arial"/>
                <a:cs typeface="Arial"/>
              </a:rPr>
              <a:t>are  like</a:t>
            </a:r>
            <a:r>
              <a:rPr lang="en-US" sz="2800" dirty="0">
                <a:latin typeface="Arial"/>
                <a:cs typeface="Arial"/>
              </a:rPr>
              <a:t> whitewashed tombs, which outwardly appear beautiful, but within are full of dead people's bones and all uncleanness. </a:t>
            </a:r>
            <a:r>
              <a:rPr lang="en-US" sz="2800" b="1" baseline="30000" dirty="0">
                <a:latin typeface="Arial"/>
                <a:cs typeface="Arial"/>
              </a:rPr>
              <a:t>28 </a:t>
            </a:r>
            <a:r>
              <a:rPr lang="en-US" sz="2800" dirty="0">
                <a:latin typeface="Arial"/>
                <a:cs typeface="Arial"/>
              </a:rPr>
              <a:t>So you also outwardly appear righteous to others, but within you are full of hypocrisy and lawlessness.</a:t>
            </a: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265" y="401581"/>
            <a:ext cx="8049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9CD49"/>
                </a:solidFill>
              </a:rPr>
              <a:t>Matthew Chapter 24</a:t>
            </a:r>
            <a:r>
              <a:rPr lang="en-US" sz="2400" b="1" dirty="0">
                <a:solidFill>
                  <a:srgbClr val="F9CD49"/>
                </a:solidFill>
              </a:rPr>
              <a:t>-</a:t>
            </a:r>
            <a:r>
              <a:rPr lang="en-US" sz="2400" dirty="0">
                <a:solidFill>
                  <a:srgbClr val="F9CD49"/>
                </a:solidFill>
              </a:rPr>
              <a:t> Jesus Foretells the Destruction of the Temple, Signs of the End of the Age, The Second Coming. </a:t>
            </a:r>
            <a:endParaRPr lang="en-US" sz="2400" b="1" dirty="0">
              <a:solidFill>
                <a:srgbClr val="F9CD4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563" y="1354167"/>
            <a:ext cx="8254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Matthew 24:36-39 </a:t>
            </a:r>
            <a:endParaRPr lang="en-US" sz="2400" b="1" baseline="30000" dirty="0">
              <a:latin typeface="Arial"/>
              <a:cs typeface="Arial"/>
            </a:endParaRP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“</a:t>
            </a:r>
            <a:r>
              <a:rPr lang="en-US" sz="2400" dirty="0">
                <a:latin typeface="Arial"/>
                <a:cs typeface="Arial"/>
              </a:rPr>
              <a:t>But concerning that day and hour no one knows, not even the angels of heaven, nor the Son</a:t>
            </a:r>
            <a:r>
              <a:rPr lang="en-US" sz="2400" dirty="0" smtClean="0">
                <a:latin typeface="Arial"/>
                <a:cs typeface="Arial"/>
              </a:rPr>
              <a:t>,</a:t>
            </a:r>
            <a:r>
              <a:rPr lang="en-US" sz="2400" dirty="0">
                <a:latin typeface="Arial"/>
                <a:cs typeface="Arial"/>
              </a:rPr>
              <a:t> but the Father only. </a:t>
            </a:r>
            <a:r>
              <a:rPr lang="en-US" sz="2400" b="1" baseline="30000" dirty="0">
                <a:latin typeface="Arial"/>
                <a:cs typeface="Arial"/>
              </a:rPr>
              <a:t>37 </a:t>
            </a:r>
            <a:r>
              <a:rPr lang="en-US" sz="2400" dirty="0">
                <a:latin typeface="Arial"/>
                <a:cs typeface="Arial"/>
              </a:rPr>
              <a:t>For as were the days of Noah, so will be the coming of the Son of Man. </a:t>
            </a:r>
            <a:r>
              <a:rPr lang="en-US" sz="2400" b="1" baseline="30000" dirty="0">
                <a:latin typeface="Arial"/>
                <a:cs typeface="Arial"/>
              </a:rPr>
              <a:t>38 </a:t>
            </a:r>
            <a:r>
              <a:rPr lang="en-US" sz="2400" dirty="0">
                <a:latin typeface="Arial"/>
                <a:cs typeface="Arial"/>
              </a:rPr>
              <a:t>For as in those days before the flood they were eating and drinking, marrying and giving in marriage, until the day when Noah entered the ark, </a:t>
            </a:r>
            <a:r>
              <a:rPr lang="en-US" sz="2400" b="1" baseline="30000" dirty="0">
                <a:latin typeface="Arial"/>
                <a:cs typeface="Arial"/>
              </a:rPr>
              <a:t>39 </a:t>
            </a:r>
            <a:r>
              <a:rPr lang="en-US" sz="2400" dirty="0">
                <a:latin typeface="Arial"/>
                <a:cs typeface="Arial"/>
              </a:rPr>
              <a:t>and they were unaware until the flood came and swept them all away, so will be the coming of the Son of Man. </a:t>
            </a:r>
          </a:p>
        </p:txBody>
      </p:sp>
    </p:spTree>
    <p:extLst>
      <p:ext uri="{BB962C8B-B14F-4D97-AF65-F5344CB8AC3E}">
        <p14:creationId xmlns:p14="http://schemas.microsoft.com/office/powerpoint/2010/main" val="357313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510" y="2317132"/>
            <a:ext cx="8441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Psalm 16:11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 </a:t>
            </a:r>
            <a:r>
              <a:rPr lang="en-US" sz="2400" dirty="0">
                <a:solidFill>
                  <a:schemeClr val="bg1"/>
                </a:solidFill>
              </a:rPr>
              <a:t>make known to me the path of life; in your presence there is fullness of joy; at your right hand are pleasures forevermore.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656" y="569684"/>
            <a:ext cx="7806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Matthew 25 Three important Teachings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Parable </a:t>
            </a:r>
            <a:r>
              <a:rPr lang="en-US" sz="3600" dirty="0"/>
              <a:t>of the Ten </a:t>
            </a:r>
            <a:r>
              <a:rPr lang="en-US" sz="3600" dirty="0" smtClean="0"/>
              <a:t>Virgins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Parable </a:t>
            </a:r>
            <a:r>
              <a:rPr lang="en-US" sz="3600" dirty="0"/>
              <a:t>of the </a:t>
            </a:r>
            <a:r>
              <a:rPr lang="en-US" sz="3600" dirty="0" smtClean="0"/>
              <a:t>Talents</a:t>
            </a:r>
          </a:p>
          <a:p>
            <a:pPr algn="ctr"/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Judgment - Sheep </a:t>
            </a:r>
            <a:r>
              <a:rPr lang="en-US" sz="3600" dirty="0"/>
              <a:t>and Goat Division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1982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5033" y="560346"/>
            <a:ext cx="77036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Matthew 25:10-12 </a:t>
            </a:r>
            <a:endParaRPr lang="en-US" sz="3200" b="1" dirty="0" smtClean="0">
              <a:latin typeface="Arial"/>
              <a:cs typeface="Arial"/>
            </a:endParaRPr>
          </a:p>
          <a:p>
            <a:r>
              <a:rPr lang="en-US" sz="3200" b="1" baseline="30000" dirty="0">
                <a:latin typeface="Arial"/>
                <a:cs typeface="Arial"/>
              </a:rPr>
              <a:t> </a:t>
            </a:r>
            <a:r>
              <a:rPr lang="en-US" sz="3200" dirty="0">
                <a:latin typeface="Arial"/>
                <a:cs typeface="Arial"/>
              </a:rPr>
              <a:t>And while they were going to buy, the bridegroom came, and those who were ready went in with him to the marriage feast, and the door was shut </a:t>
            </a:r>
            <a:r>
              <a:rPr lang="en-US" sz="3200" baseline="30000" dirty="0">
                <a:latin typeface="Arial"/>
                <a:cs typeface="Arial"/>
              </a:rPr>
              <a:t>11</a:t>
            </a:r>
            <a:r>
              <a:rPr lang="en-US" sz="3200" dirty="0">
                <a:latin typeface="Arial"/>
                <a:cs typeface="Arial"/>
              </a:rPr>
              <a:t>Afterward the other virgins came also, saying, ‘Lord, lord, open to us.’ </a:t>
            </a:r>
            <a:r>
              <a:rPr lang="en-US" sz="3200" baseline="30000" dirty="0">
                <a:latin typeface="Arial"/>
                <a:cs typeface="Arial"/>
              </a:rPr>
              <a:t>12 </a:t>
            </a:r>
            <a:r>
              <a:rPr lang="en-US" sz="3200" dirty="0">
                <a:latin typeface="Arial"/>
                <a:cs typeface="Arial"/>
              </a:rPr>
              <a:t>But he answered, </a:t>
            </a:r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‘Truly, I say to you,</a:t>
            </a:r>
            <a:r>
              <a:rPr lang="en-US" sz="3200" dirty="0">
                <a:latin typeface="Arial"/>
                <a:cs typeface="Arial"/>
              </a:rPr>
              <a:t> </a:t>
            </a:r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I do not know you.’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537" y="373379"/>
            <a:ext cx="8282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Matthew 25:26-30</a:t>
            </a:r>
            <a:r>
              <a:rPr lang="en-US" sz="2400" b="1" baseline="30000" dirty="0">
                <a:latin typeface="Arial"/>
                <a:cs typeface="Arial"/>
              </a:rPr>
              <a:t> </a:t>
            </a:r>
            <a:endParaRPr lang="en-US" sz="2400" b="1" baseline="300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But </a:t>
            </a:r>
            <a:r>
              <a:rPr lang="en-US" sz="2400" dirty="0">
                <a:latin typeface="Arial"/>
                <a:cs typeface="Arial"/>
              </a:rPr>
              <a:t>his master answered him, ‘You wicked and slothful servant! You knew that I reap where I have not sown and gather where I scattered no seed? </a:t>
            </a:r>
            <a:r>
              <a:rPr lang="en-US" sz="1400" baseline="30000" dirty="0">
                <a:latin typeface="Arial"/>
                <a:cs typeface="Arial"/>
              </a:rPr>
              <a:t>27</a:t>
            </a:r>
            <a:r>
              <a:rPr lang="en-US" sz="2400" baseline="30000" dirty="0">
                <a:latin typeface="Arial"/>
                <a:cs typeface="Arial"/>
              </a:rPr>
              <a:t> </a:t>
            </a:r>
            <a:r>
              <a:rPr lang="en-US" sz="2400" dirty="0">
                <a:latin typeface="Arial"/>
                <a:cs typeface="Arial"/>
              </a:rPr>
              <a:t>Then you ought to have invested my money with the bankers, and at my coming I should have received what was my own with interest. </a:t>
            </a:r>
            <a:r>
              <a:rPr lang="en-US" sz="2400" baseline="30000" dirty="0">
                <a:latin typeface="Arial"/>
                <a:cs typeface="Arial"/>
              </a:rPr>
              <a:t>28 </a:t>
            </a:r>
            <a:r>
              <a:rPr lang="en-US" sz="2400" dirty="0">
                <a:latin typeface="Arial"/>
                <a:cs typeface="Arial"/>
              </a:rPr>
              <a:t>So take the talent from him and give it to him who has the ten talents. </a:t>
            </a:r>
            <a:r>
              <a:rPr lang="en-US" sz="2400" baseline="30000" dirty="0">
                <a:latin typeface="Arial"/>
                <a:cs typeface="Arial"/>
              </a:rPr>
              <a:t>29 </a:t>
            </a:r>
            <a:r>
              <a:rPr lang="en-US" sz="2400" dirty="0">
                <a:latin typeface="Arial"/>
                <a:cs typeface="Arial"/>
              </a:rPr>
              <a:t>For to everyone who has will more be given, and he will have an abundance. But from the one who has not, even what he has will be taken away. </a:t>
            </a:r>
            <a:r>
              <a:rPr lang="en-US" sz="2400" baseline="30000" dirty="0">
                <a:latin typeface="Arial"/>
                <a:cs typeface="Arial"/>
              </a:rPr>
              <a:t>30 </a:t>
            </a:r>
            <a:r>
              <a:rPr lang="en-US" sz="2400" dirty="0">
                <a:latin typeface="Arial"/>
                <a:cs typeface="Arial"/>
              </a:rPr>
              <a:t>And 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cast the worthless servant into the outer darkness</a:t>
            </a:r>
            <a:r>
              <a:rPr lang="en-US" sz="2400" dirty="0">
                <a:latin typeface="Arial"/>
                <a:cs typeface="Arial"/>
              </a:rPr>
              <a:t>. In that place there will be weeping and gnashing of teeth.’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94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954" y="342186"/>
            <a:ext cx="79744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Matthew 25:31-33 </a:t>
            </a:r>
            <a:endParaRPr lang="en-US" sz="3200" b="1" dirty="0" smtClean="0">
              <a:latin typeface="Arial"/>
              <a:cs typeface="Arial"/>
            </a:endParaRPr>
          </a:p>
          <a:p>
            <a:r>
              <a:rPr lang="en-US" sz="3200" b="1" baseline="30000" dirty="0">
                <a:latin typeface="Arial"/>
                <a:cs typeface="Arial"/>
              </a:rPr>
              <a:t> </a:t>
            </a:r>
            <a:r>
              <a:rPr lang="en-US" sz="3200" dirty="0">
                <a:latin typeface="Arial"/>
                <a:cs typeface="Arial"/>
              </a:rPr>
              <a:t>“When the Son of Man comes in his glory, and all the angels with him, then he will sit on his glorious throne. </a:t>
            </a:r>
            <a:r>
              <a:rPr lang="en-US" sz="3200" baseline="30000" dirty="0">
                <a:latin typeface="Arial"/>
                <a:cs typeface="Arial"/>
              </a:rPr>
              <a:t>32 </a:t>
            </a:r>
            <a:r>
              <a:rPr lang="en-US" sz="3200" dirty="0">
                <a:latin typeface="Arial"/>
                <a:cs typeface="Arial"/>
              </a:rPr>
              <a:t>Before him will be gathered all the nations, and he will separate people one from another as a shepherd separates the sheep from the goats</a:t>
            </a:r>
            <a:r>
              <a:rPr lang="en-US" sz="3200" b="1" dirty="0">
                <a:latin typeface="Arial"/>
                <a:cs typeface="Arial"/>
              </a:rPr>
              <a:t>. </a:t>
            </a:r>
            <a:r>
              <a:rPr lang="en-US" sz="3200" baseline="30000" dirty="0">
                <a:latin typeface="Arial"/>
                <a:cs typeface="Arial"/>
              </a:rPr>
              <a:t>33 </a:t>
            </a:r>
            <a:r>
              <a:rPr lang="en-US" sz="3200" dirty="0">
                <a:latin typeface="Arial"/>
                <a:cs typeface="Arial"/>
              </a:rPr>
              <a:t>And he will place the sheep on his right, but the goats on the left.</a:t>
            </a:r>
            <a:endParaRPr lang="en-US" sz="3200" b="1" dirty="0">
              <a:latin typeface="Arial"/>
              <a:cs typeface="Arial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15602</TotalTime>
  <Words>142</Words>
  <Application>Microsoft Macintosh PowerPoint</Application>
  <PresentationFormat>On-screen Show (16:9)</PresentationFormat>
  <Paragraphs>37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620</cp:revision>
  <dcterms:created xsi:type="dcterms:W3CDTF">2016-08-27T22:55:59Z</dcterms:created>
  <dcterms:modified xsi:type="dcterms:W3CDTF">2019-02-02T01:56:17Z</dcterms:modified>
</cp:coreProperties>
</file>