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76" r:id="rId2"/>
    <p:sldId id="279" r:id="rId3"/>
    <p:sldId id="335" r:id="rId4"/>
    <p:sldId id="369" r:id="rId5"/>
    <p:sldId id="354" r:id="rId6"/>
    <p:sldId id="355" r:id="rId7"/>
    <p:sldId id="345" r:id="rId8"/>
    <p:sldId id="305" r:id="rId9"/>
    <p:sldId id="356" r:id="rId10"/>
    <p:sldId id="383" r:id="rId11"/>
    <p:sldId id="357" r:id="rId12"/>
    <p:sldId id="358" r:id="rId13"/>
    <p:sldId id="377" r:id="rId14"/>
    <p:sldId id="341" r:id="rId15"/>
    <p:sldId id="380"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28"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12/15/18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12/15/18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5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69" y="317530"/>
            <a:ext cx="7750339" cy="4524315"/>
          </a:xfrm>
          <a:prstGeom prst="rect">
            <a:avLst/>
          </a:prstGeom>
        </p:spPr>
        <p:txBody>
          <a:bodyPr wrap="square">
            <a:spAutoFit/>
          </a:bodyPr>
          <a:lstStyle/>
          <a:p>
            <a:r>
              <a:rPr lang="en-US" sz="2400" b="1" dirty="0">
                <a:latin typeface="Bangla MN"/>
                <a:cs typeface="Bangla MN"/>
              </a:rPr>
              <a:t>Matthew 5:33-37  </a:t>
            </a:r>
            <a:endParaRPr lang="en-US" sz="2400" b="1" dirty="0" smtClean="0">
              <a:latin typeface="Bangla MN"/>
              <a:cs typeface="Bangla MN"/>
            </a:endParaRPr>
          </a:p>
          <a:p>
            <a:r>
              <a:rPr lang="en-US" sz="2400" dirty="0" smtClean="0">
                <a:latin typeface="Bangla MN"/>
                <a:cs typeface="Bangla MN"/>
              </a:rPr>
              <a:t>“</a:t>
            </a:r>
            <a:r>
              <a:rPr lang="en-US" sz="2400" dirty="0">
                <a:latin typeface="Bangla MN"/>
                <a:cs typeface="Bangla MN"/>
              </a:rPr>
              <a:t>Again you have heard that it was said to those of old, ‘You shall not swear falsely, but shall perform to the Lord what you have sworn.’ </a:t>
            </a:r>
            <a:r>
              <a:rPr lang="en-US" sz="2400" baseline="30000" dirty="0">
                <a:latin typeface="Bangla MN"/>
                <a:cs typeface="Bangla MN"/>
              </a:rPr>
              <a:t>34</a:t>
            </a:r>
            <a:r>
              <a:rPr lang="en-US" sz="2400" b="1" dirty="0">
                <a:latin typeface="Bangla MN"/>
                <a:cs typeface="Bangla MN"/>
              </a:rPr>
              <a:t> </a:t>
            </a:r>
            <a:r>
              <a:rPr lang="en-US" sz="2400" dirty="0">
                <a:latin typeface="Bangla MN"/>
                <a:cs typeface="Bangla MN"/>
              </a:rPr>
              <a:t>But I say to you, Do not take an oath at all, either by heaven, for it is the throne of God, </a:t>
            </a:r>
            <a:r>
              <a:rPr lang="en-US" sz="2400" b="1" baseline="30000" dirty="0">
                <a:latin typeface="Bangla MN"/>
                <a:cs typeface="Bangla MN"/>
              </a:rPr>
              <a:t>35</a:t>
            </a:r>
            <a:r>
              <a:rPr lang="en-US" sz="2400" b="1" dirty="0">
                <a:latin typeface="Bangla MN"/>
                <a:cs typeface="Bangla MN"/>
              </a:rPr>
              <a:t> </a:t>
            </a:r>
            <a:r>
              <a:rPr lang="en-US" sz="2400" dirty="0">
                <a:latin typeface="Bangla MN"/>
                <a:cs typeface="Bangla MN"/>
              </a:rPr>
              <a:t>or by the earth, for it is his footstool, or by Jerusalem, for it is the city of the great King. </a:t>
            </a:r>
            <a:r>
              <a:rPr lang="en-US" sz="2400" baseline="30000" dirty="0">
                <a:latin typeface="Bangla MN"/>
                <a:cs typeface="Bangla MN"/>
              </a:rPr>
              <a:t>36</a:t>
            </a:r>
            <a:r>
              <a:rPr lang="en-US" sz="2400" b="1" dirty="0">
                <a:latin typeface="Bangla MN"/>
                <a:cs typeface="Bangla MN"/>
              </a:rPr>
              <a:t> </a:t>
            </a:r>
            <a:r>
              <a:rPr lang="en-US" sz="2400" dirty="0">
                <a:latin typeface="Bangla MN"/>
                <a:cs typeface="Bangla MN"/>
              </a:rPr>
              <a:t>And do not take an oath by your head, for you cannot make one hair white or black. </a:t>
            </a:r>
            <a:r>
              <a:rPr lang="en-US" sz="2400" baseline="30000" dirty="0">
                <a:latin typeface="Bangla MN"/>
                <a:cs typeface="Bangla MN"/>
              </a:rPr>
              <a:t>37</a:t>
            </a:r>
            <a:r>
              <a:rPr lang="en-US" sz="2400" b="1" dirty="0">
                <a:latin typeface="Bangla MN"/>
                <a:cs typeface="Bangla MN"/>
              </a:rPr>
              <a:t> </a:t>
            </a:r>
            <a:r>
              <a:rPr lang="en-US" sz="2400" dirty="0">
                <a:latin typeface="Bangla MN"/>
                <a:cs typeface="Bangla MN"/>
              </a:rPr>
              <a:t>Let what you say be simply ‘Yes’ or ‘No’; anything more than this comes from evil.</a:t>
            </a:r>
          </a:p>
        </p:txBody>
      </p:sp>
    </p:spTree>
    <p:extLst>
      <p:ext uri="{BB962C8B-B14F-4D97-AF65-F5344CB8AC3E}">
        <p14:creationId xmlns:p14="http://schemas.microsoft.com/office/powerpoint/2010/main" val="360011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954" y="420259"/>
            <a:ext cx="7750340" cy="3970318"/>
          </a:xfrm>
          <a:prstGeom prst="rect">
            <a:avLst/>
          </a:prstGeom>
        </p:spPr>
        <p:txBody>
          <a:bodyPr wrap="square">
            <a:spAutoFit/>
          </a:bodyPr>
          <a:lstStyle/>
          <a:p>
            <a:r>
              <a:rPr lang="en-US" sz="2800" b="1" dirty="0">
                <a:latin typeface="Bangla MN"/>
                <a:cs typeface="Bangla MN"/>
              </a:rPr>
              <a:t>Matthew 23</a:t>
            </a:r>
            <a:r>
              <a:rPr lang="en-US" sz="2800" b="1" dirty="0" smtClean="0">
                <a:latin typeface="Bangla MN"/>
                <a:cs typeface="Bangla MN"/>
              </a:rPr>
              <a:t>:23-24 </a:t>
            </a:r>
            <a:r>
              <a:rPr lang="en-US" sz="2800" dirty="0">
                <a:latin typeface="Bangla MN"/>
                <a:cs typeface="Bangla MN"/>
              </a:rPr>
              <a:t> “Woe to you, scribes and Pharisees, hypocrites! For you tithe mint and dill and cumin, and have neglected the weightier matters of the law: justice and mercy and faithfulness. These you ought to have done, without neglecting the others. </a:t>
            </a:r>
            <a:r>
              <a:rPr lang="en-US" sz="2800" baseline="30000" dirty="0">
                <a:latin typeface="Bangla MN"/>
                <a:cs typeface="Bangla MN"/>
              </a:rPr>
              <a:t>24</a:t>
            </a:r>
            <a:r>
              <a:rPr lang="en-US" sz="2800" dirty="0">
                <a:latin typeface="Bangla MN"/>
                <a:cs typeface="Bangla MN"/>
              </a:rPr>
              <a:t> You blind guides, straining out a gnat and swallowing a camel!</a:t>
            </a:r>
            <a:r>
              <a:rPr lang="en-US" sz="2800" dirty="0">
                <a:latin typeface="Bangla MN"/>
                <a:cs typeface="Bangla MN"/>
              </a:rPr>
              <a:t> </a:t>
            </a:r>
            <a:r>
              <a:rPr lang="en-US" sz="2800" dirty="0" smtClean="0">
                <a:latin typeface="Bangla MN"/>
                <a:cs typeface="Bangla MN"/>
              </a:rPr>
              <a:t> </a:t>
            </a:r>
            <a:endParaRPr lang="en-US" sz="2800" dirty="0">
              <a:latin typeface="Bangla MN"/>
              <a:cs typeface="Bangla MN"/>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941" y="326868"/>
            <a:ext cx="7993121" cy="3754874"/>
          </a:xfrm>
          <a:prstGeom prst="rect">
            <a:avLst/>
          </a:prstGeom>
        </p:spPr>
        <p:txBody>
          <a:bodyPr wrap="square">
            <a:spAutoFit/>
          </a:bodyPr>
          <a:lstStyle/>
          <a:p>
            <a:r>
              <a:rPr lang="en-US" sz="2000" b="1" dirty="0">
                <a:latin typeface="Bangla MN"/>
                <a:cs typeface="Bangla MN"/>
              </a:rPr>
              <a:t>Matthew 23</a:t>
            </a:r>
            <a:r>
              <a:rPr lang="en-US" sz="2000" b="1" dirty="0" smtClean="0">
                <a:latin typeface="Bangla MN"/>
                <a:cs typeface="Bangla MN"/>
              </a:rPr>
              <a:t>:25-28 </a:t>
            </a:r>
          </a:p>
          <a:p>
            <a:r>
              <a:rPr lang="en-US" sz="2000" dirty="0" smtClean="0">
                <a:latin typeface="Bangla MN"/>
                <a:cs typeface="Bangla MN"/>
              </a:rPr>
              <a:t>“</a:t>
            </a:r>
            <a:r>
              <a:rPr lang="en-US" sz="2000" dirty="0">
                <a:latin typeface="Bangla MN"/>
                <a:cs typeface="Bangla MN"/>
              </a:rPr>
              <a:t>Woe to you, scribes and Pharisees, hypocrites! For you clean the outside of the cup and the plate, but inside they are full of greed and self-indulgence. </a:t>
            </a:r>
            <a:r>
              <a:rPr lang="en-US" sz="2000" baseline="30000" dirty="0">
                <a:latin typeface="Bangla MN"/>
                <a:cs typeface="Bangla MN"/>
              </a:rPr>
              <a:t>26</a:t>
            </a:r>
            <a:r>
              <a:rPr lang="en-US" sz="2000" dirty="0">
                <a:latin typeface="Bangla MN"/>
                <a:cs typeface="Bangla MN"/>
              </a:rPr>
              <a:t> You blind Pharisee! First clean the inside of the cup and the plate, that the outside also may be clean</a:t>
            </a:r>
            <a:r>
              <a:rPr lang="en-US" sz="2000" dirty="0" smtClean="0">
                <a:latin typeface="Bangla MN"/>
                <a:cs typeface="Bangla MN"/>
              </a:rPr>
              <a:t>.</a:t>
            </a:r>
            <a:r>
              <a:rPr lang="en-US" sz="2000" baseline="30000" dirty="0" smtClean="0">
                <a:latin typeface="Bangla MN"/>
                <a:cs typeface="Bangla MN"/>
              </a:rPr>
              <a:t>27</a:t>
            </a:r>
            <a:r>
              <a:rPr lang="en-US" sz="2000" dirty="0">
                <a:latin typeface="Bangla MN"/>
                <a:cs typeface="Bangla MN"/>
              </a:rPr>
              <a:t> “Woe to you, scribes and Pharisees, hypocrites! For you are like whitewashed tombs, which outwardly appear beautiful, but within are full of dead people's bones and all uncleanness. </a:t>
            </a:r>
            <a:r>
              <a:rPr lang="en-US" sz="2000" baseline="30000" dirty="0">
                <a:latin typeface="Bangla MN"/>
                <a:cs typeface="Bangla MN"/>
              </a:rPr>
              <a:t>28</a:t>
            </a:r>
            <a:r>
              <a:rPr lang="en-US" sz="2000" dirty="0">
                <a:latin typeface="Bangla MN"/>
                <a:cs typeface="Bangla MN"/>
              </a:rPr>
              <a:t> So you also outwardly appear righteous to others, but within you are full of hypocrisy and lawlessness. </a:t>
            </a:r>
          </a:p>
          <a:p>
            <a:r>
              <a:rPr lang="en-US" b="1" dirty="0" smtClean="0"/>
              <a:t> </a:t>
            </a:r>
            <a:r>
              <a:rPr lang="en-US" dirty="0" smtClean="0"/>
              <a:t> </a:t>
            </a:r>
            <a:endParaRPr lang="en-US" dirty="0"/>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995" y="364224"/>
            <a:ext cx="7769014" cy="3785652"/>
          </a:xfrm>
          <a:prstGeom prst="rect">
            <a:avLst/>
          </a:prstGeom>
        </p:spPr>
        <p:txBody>
          <a:bodyPr wrap="square">
            <a:spAutoFit/>
          </a:bodyPr>
          <a:lstStyle/>
          <a:p>
            <a:r>
              <a:rPr lang="en-US" sz="2400" b="1" dirty="0">
                <a:latin typeface="Bangla MN"/>
                <a:cs typeface="Bangla MN"/>
              </a:rPr>
              <a:t>Matthew 23</a:t>
            </a:r>
            <a:r>
              <a:rPr lang="en-US" sz="2400" b="1" dirty="0" smtClean="0">
                <a:latin typeface="Bangla MN"/>
                <a:cs typeface="Bangla MN"/>
              </a:rPr>
              <a:t>:</a:t>
            </a:r>
            <a:r>
              <a:rPr lang="en-US" sz="2400" b="1" dirty="0">
                <a:latin typeface="Bangla MN"/>
                <a:cs typeface="Bangla MN"/>
              </a:rPr>
              <a:t> </a:t>
            </a:r>
            <a:r>
              <a:rPr lang="en-US" sz="2400" b="1" dirty="0" smtClean="0">
                <a:latin typeface="Bangla MN"/>
                <a:cs typeface="Bangla MN"/>
              </a:rPr>
              <a:t>29-32 </a:t>
            </a:r>
            <a:r>
              <a:rPr lang="en-US" sz="2400" dirty="0">
                <a:latin typeface="Bangla MN"/>
                <a:cs typeface="Bangla MN"/>
              </a:rPr>
              <a:t>“Woe to you, scribes and Pharisees, hypocrites! For you build the tombs of the prophets and decorate the monuments of the righteous, </a:t>
            </a:r>
            <a:r>
              <a:rPr lang="en-US" sz="2400" baseline="30000" dirty="0">
                <a:latin typeface="Bangla MN"/>
                <a:cs typeface="Bangla MN"/>
              </a:rPr>
              <a:t>30</a:t>
            </a:r>
            <a:r>
              <a:rPr lang="en-US" sz="2400" dirty="0">
                <a:latin typeface="Bangla MN"/>
                <a:cs typeface="Bangla MN"/>
              </a:rPr>
              <a:t> saying, ‘If we had lived in the days of our fathers, we would not have taken part with them in shedding the blood of the prophets.’ </a:t>
            </a:r>
            <a:r>
              <a:rPr lang="en-US" sz="2400" baseline="30000" dirty="0">
                <a:latin typeface="Bangla MN"/>
                <a:cs typeface="Bangla MN"/>
              </a:rPr>
              <a:t>31</a:t>
            </a:r>
            <a:r>
              <a:rPr lang="en-US" sz="2400" dirty="0">
                <a:latin typeface="Bangla MN"/>
                <a:cs typeface="Bangla MN"/>
              </a:rPr>
              <a:t> Thus you witness against yourselves that you are sons of those who murdered the prophets. </a:t>
            </a:r>
            <a:r>
              <a:rPr lang="en-US" sz="2400" baseline="30000" dirty="0">
                <a:latin typeface="Bangla MN"/>
                <a:cs typeface="Bangla MN"/>
              </a:rPr>
              <a:t>32</a:t>
            </a:r>
            <a:r>
              <a:rPr lang="en-US" sz="2400" dirty="0">
                <a:latin typeface="Bangla MN"/>
                <a:cs typeface="Bangla MN"/>
              </a:rPr>
              <a:t> Fill up, then, the measure of your </a:t>
            </a:r>
            <a:r>
              <a:rPr lang="en-US" sz="2400" dirty="0" smtClean="0">
                <a:latin typeface="Bangla MN"/>
                <a:cs typeface="Bangla MN"/>
              </a:rPr>
              <a:t>fathers. </a:t>
            </a:r>
            <a:r>
              <a:rPr lang="en-US" sz="2400" b="1" dirty="0" smtClean="0">
                <a:latin typeface="Bangla MN"/>
                <a:cs typeface="Bangla MN"/>
              </a:rPr>
              <a:t> </a:t>
            </a:r>
            <a:r>
              <a:rPr lang="en-US" sz="2400" dirty="0" smtClean="0">
                <a:latin typeface="Bangla MN"/>
                <a:cs typeface="Bangla MN"/>
              </a:rPr>
              <a:t> </a:t>
            </a:r>
            <a:endParaRPr lang="en-US" sz="2400" dirty="0">
              <a:latin typeface="Bangla MN"/>
              <a:cs typeface="Bangla MN"/>
            </a:endParaRPr>
          </a:p>
        </p:txBody>
      </p:sp>
    </p:spTree>
    <p:extLst>
      <p:ext uri="{BB962C8B-B14F-4D97-AF65-F5344CB8AC3E}">
        <p14:creationId xmlns:p14="http://schemas.microsoft.com/office/powerpoint/2010/main" val="3599408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68" y="438938"/>
            <a:ext cx="7853054" cy="4154983"/>
          </a:xfrm>
          <a:prstGeom prst="rect">
            <a:avLst/>
          </a:prstGeom>
        </p:spPr>
        <p:txBody>
          <a:bodyPr wrap="square">
            <a:spAutoFit/>
          </a:bodyPr>
          <a:lstStyle/>
          <a:p>
            <a:r>
              <a:rPr lang="en-US" sz="2400" b="1" dirty="0">
                <a:latin typeface="Bangla MN"/>
                <a:cs typeface="Bangla MN"/>
              </a:rPr>
              <a:t>1 Corinthians 15:52-54 </a:t>
            </a:r>
            <a:r>
              <a:rPr lang="en-US" sz="2400" dirty="0">
                <a:latin typeface="Bangla MN"/>
                <a:cs typeface="Bangla MN"/>
              </a:rPr>
              <a:t>in a moment, in the twinkling of an eye, at the last trumpet. For the trumpet will sound, and the dead will be raised imperishable, and we shall be changed. 53 For this perishable body must put on the imperishable, and this mortal body must put on immortality. 54 When the perishable puts on the imperishable, and the mortal puts on immortality, then shall come to pass the saying that is written:</a:t>
            </a:r>
          </a:p>
          <a:p>
            <a:r>
              <a:rPr lang="en-US" sz="2400" dirty="0">
                <a:latin typeface="Bangla MN"/>
                <a:cs typeface="Bangla MN"/>
              </a:rPr>
              <a:t>“Death is swallowed up in victory.”</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7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4" name="Picture 3"/>
          <p:cNvPicPr>
            <a:picLocks noChangeAspect="1"/>
          </p:cNvPicPr>
          <p:nvPr/>
        </p:nvPicPr>
        <p:blipFill>
          <a:blip r:embed="rId2"/>
          <a:stretch>
            <a:fillRect/>
          </a:stretch>
        </p:blipFill>
        <p:spPr>
          <a:xfrm>
            <a:off x="19040" y="0"/>
            <a:ext cx="9124960" cy="5143500"/>
          </a:xfrm>
          <a:prstGeom prst="rect">
            <a:avLst/>
          </a:prstGeom>
        </p:spPr>
      </p:pic>
      <p:sp>
        <p:nvSpPr>
          <p:cNvPr id="5" name="Rectangle 4"/>
          <p:cNvSpPr/>
          <p:nvPr/>
        </p:nvSpPr>
        <p:spPr>
          <a:xfrm>
            <a:off x="1098091" y="371348"/>
            <a:ext cx="6808168" cy="2123658"/>
          </a:xfrm>
          <a:prstGeom prst="rect">
            <a:avLst/>
          </a:prstGeom>
        </p:spPr>
        <p:txBody>
          <a:bodyPr wrap="square">
            <a:spAutoFit/>
          </a:bodyPr>
          <a:lstStyle/>
          <a:p>
            <a:pPr algn="ctr"/>
            <a:r>
              <a:rPr lang="en-US" sz="4800" dirty="0" smtClean="0">
                <a:latin typeface="Chalkduster"/>
                <a:cs typeface="Chalkduster"/>
              </a:rPr>
              <a:t> </a:t>
            </a:r>
            <a:r>
              <a:rPr lang="en-US" sz="4800" dirty="0" smtClean="0">
                <a:latin typeface="Chalkduster"/>
                <a:cs typeface="Chalkduster"/>
              </a:rPr>
              <a:t>“</a:t>
            </a:r>
            <a:r>
              <a:rPr lang="en-US" sz="6600" dirty="0" smtClean="0">
                <a:latin typeface="Chalkduster"/>
                <a:cs typeface="Chalkduster"/>
              </a:rPr>
              <a:t>Walk With Integrity”</a:t>
            </a:r>
            <a:endParaRPr lang="en-US" sz="6600" dirty="0">
              <a:latin typeface="Chalkduster"/>
              <a:cs typeface="Chalkduster"/>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994" y="831178"/>
            <a:ext cx="7815704" cy="3170099"/>
          </a:xfrm>
          <a:prstGeom prst="rect">
            <a:avLst/>
          </a:prstGeom>
        </p:spPr>
        <p:txBody>
          <a:bodyPr wrap="square">
            <a:spAutoFit/>
          </a:bodyPr>
          <a:lstStyle/>
          <a:p>
            <a:r>
              <a:rPr lang="en-US" sz="4000" b="1" dirty="0">
                <a:latin typeface="Bangla MN"/>
                <a:cs typeface="Bangla MN"/>
              </a:rPr>
              <a:t>Proverbs 10:9 </a:t>
            </a:r>
            <a:r>
              <a:rPr lang="en-US" sz="4000" b="1" baseline="30000" dirty="0">
                <a:latin typeface="Bangla MN"/>
                <a:cs typeface="Bangla MN"/>
              </a:rPr>
              <a:t> </a:t>
            </a:r>
            <a:r>
              <a:rPr lang="en-US" sz="4000" dirty="0">
                <a:latin typeface="Bangla MN"/>
                <a:cs typeface="Bangla MN"/>
              </a:rPr>
              <a:t>Whoever walks in integrity walks securely, but he who makes his ways crooked will be found out.</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332" y="635058"/>
            <a:ext cx="7731664" cy="2554545"/>
          </a:xfrm>
          <a:prstGeom prst="rect">
            <a:avLst/>
          </a:prstGeom>
        </p:spPr>
        <p:txBody>
          <a:bodyPr wrap="square">
            <a:spAutoFit/>
          </a:bodyPr>
          <a:lstStyle/>
          <a:p>
            <a:r>
              <a:rPr lang="en-US" sz="4000" b="1" dirty="0">
                <a:latin typeface="Bangla MN"/>
                <a:cs typeface="Bangla MN"/>
              </a:rPr>
              <a:t>Proverbs 2:7 </a:t>
            </a:r>
            <a:r>
              <a:rPr lang="en-US" sz="4000" dirty="0">
                <a:latin typeface="Bangla MN"/>
                <a:cs typeface="Bangla MN"/>
              </a:rPr>
              <a:t>he stores up sound wisdom for the upright; he is a shield to those who walk in integrity,</a:t>
            </a:r>
            <a:endParaRPr lang="en-US" sz="4000" b="1" dirty="0">
              <a:latin typeface="Bangla MN"/>
              <a:cs typeface="Bangla MN"/>
            </a:endParaRP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34" y="691092"/>
            <a:ext cx="7656962" cy="3416320"/>
          </a:xfrm>
          <a:prstGeom prst="rect">
            <a:avLst/>
          </a:prstGeom>
        </p:spPr>
        <p:txBody>
          <a:bodyPr wrap="square">
            <a:spAutoFit/>
          </a:bodyPr>
          <a:lstStyle/>
          <a:p>
            <a:pPr algn="ctr"/>
            <a:r>
              <a:rPr lang="en-US" sz="3600" b="1" dirty="0">
                <a:latin typeface="Bangla MN"/>
                <a:cs typeface="Bangla MN"/>
              </a:rPr>
              <a:t>Psalm 23:4 </a:t>
            </a:r>
            <a:r>
              <a:rPr lang="en-US" sz="3600" dirty="0">
                <a:latin typeface="Bangla MN"/>
                <a:cs typeface="Bangla MN"/>
              </a:rPr>
              <a:t>Even though I walk through the valley of the shadow of death, I will fear no evil, for you are with me; your rod and your staff, they comfort me.</a:t>
            </a:r>
            <a:endParaRPr lang="en-US" sz="3600" b="1" dirty="0">
              <a:latin typeface="Bangla MN"/>
              <a:cs typeface="Bangla MN"/>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528" y="3575871"/>
            <a:ext cx="8173621" cy="1384995"/>
          </a:xfrm>
          <a:prstGeom prst="rect">
            <a:avLst/>
          </a:prstGeom>
        </p:spPr>
        <p:txBody>
          <a:bodyPr wrap="square">
            <a:spAutoFit/>
          </a:bodyPr>
          <a:lstStyle/>
          <a:p>
            <a:pPr algn="ctr"/>
            <a:r>
              <a:rPr lang="en-US" sz="2800" dirty="0">
                <a:solidFill>
                  <a:srgbClr val="000000"/>
                </a:solidFill>
              </a:rPr>
              <a:t>2 Corinthians 4:18</a:t>
            </a:r>
            <a:r>
              <a:rPr lang="en-US" sz="2800" b="1" dirty="0">
                <a:solidFill>
                  <a:srgbClr val="000000"/>
                </a:solidFill>
              </a:rPr>
              <a:t> </a:t>
            </a:r>
            <a:r>
              <a:rPr lang="en-US" sz="2800" dirty="0">
                <a:solidFill>
                  <a:srgbClr val="000000"/>
                </a:solidFill>
              </a:rPr>
              <a:t>So we fix our eyes not on what is seen, but on what is unseen, since what is seen is temporary, but what is unseen is eternal.</a:t>
            </a:r>
          </a:p>
        </p:txBody>
      </p:sp>
      <p:sp>
        <p:nvSpPr>
          <p:cNvPr id="3" name="Rectangle 2"/>
          <p:cNvSpPr/>
          <p:nvPr/>
        </p:nvSpPr>
        <p:spPr>
          <a:xfrm>
            <a:off x="775034" y="719109"/>
            <a:ext cx="7572922" cy="2862322"/>
          </a:xfrm>
          <a:prstGeom prst="rect">
            <a:avLst/>
          </a:prstGeom>
        </p:spPr>
        <p:txBody>
          <a:bodyPr wrap="square">
            <a:spAutoFit/>
          </a:bodyPr>
          <a:lstStyle/>
          <a:p>
            <a:r>
              <a:rPr lang="en-US" sz="3600" b="1" dirty="0">
                <a:latin typeface="Bangla MN"/>
                <a:cs typeface="Bangla MN"/>
              </a:rPr>
              <a:t>Proverbs 20:7 </a:t>
            </a:r>
            <a:endParaRPr lang="en-US" sz="3600" b="1" dirty="0" smtClean="0">
              <a:latin typeface="Bangla MN"/>
              <a:cs typeface="Bangla MN"/>
            </a:endParaRPr>
          </a:p>
          <a:p>
            <a:r>
              <a:rPr lang="en-US" sz="3600" dirty="0" smtClean="0">
                <a:latin typeface="Bangla MN"/>
                <a:cs typeface="Bangla MN"/>
              </a:rPr>
              <a:t>The </a:t>
            </a:r>
            <a:r>
              <a:rPr lang="en-US" sz="3600" dirty="0">
                <a:latin typeface="Bangla MN"/>
                <a:cs typeface="Bangla MN"/>
              </a:rPr>
              <a:t>righteous who walks in his integrity—blessed are his children after him!</a:t>
            </a:r>
            <a:endParaRPr lang="en-US" sz="3600" b="1" dirty="0">
              <a:latin typeface="Bangla MN"/>
              <a:cs typeface="Bangla MN"/>
            </a:endParaRPr>
          </a:p>
          <a:p>
            <a:r>
              <a:rPr lang="en-US" sz="3600" dirty="0">
                <a:latin typeface="Bangla MN"/>
                <a:cs typeface="Bangla MN"/>
              </a:rPr>
              <a:t> </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8" y="569684"/>
            <a:ext cx="7656962" cy="3693319"/>
          </a:xfrm>
          <a:prstGeom prst="rect">
            <a:avLst/>
          </a:prstGeom>
        </p:spPr>
        <p:txBody>
          <a:bodyPr wrap="square">
            <a:spAutoFit/>
          </a:bodyPr>
          <a:lstStyle/>
          <a:p>
            <a:r>
              <a:rPr lang="en-US" sz="3600" b="1" dirty="0">
                <a:latin typeface="Bangla MN"/>
                <a:cs typeface="Bangla MN"/>
              </a:rPr>
              <a:t>1 Peter 1:23  </a:t>
            </a:r>
            <a:endParaRPr lang="en-US" sz="3600" b="1" dirty="0" smtClean="0">
              <a:latin typeface="Bangla MN"/>
              <a:cs typeface="Bangla MN"/>
            </a:endParaRPr>
          </a:p>
          <a:p>
            <a:r>
              <a:rPr lang="en-US" sz="3600" dirty="0" smtClean="0">
                <a:latin typeface="Bangla MN"/>
                <a:cs typeface="Bangla MN"/>
              </a:rPr>
              <a:t>having </a:t>
            </a:r>
            <a:r>
              <a:rPr lang="en-US" sz="3600" dirty="0">
                <a:latin typeface="Bangla MN"/>
                <a:cs typeface="Bangla MN"/>
              </a:rPr>
              <a:t>been born again, not of corruptible seed but incorruptible, through the word of God which lives and abides forever,</a:t>
            </a:r>
          </a:p>
          <a:p>
            <a:r>
              <a:rPr lang="en-US"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60265" y="438937"/>
            <a:ext cx="7741001" cy="3785652"/>
          </a:xfrm>
          <a:prstGeom prst="rect">
            <a:avLst/>
          </a:prstGeom>
        </p:spPr>
        <p:txBody>
          <a:bodyPr wrap="square">
            <a:spAutoFit/>
          </a:bodyPr>
          <a:lstStyle/>
          <a:p>
            <a:r>
              <a:rPr lang="en-US" sz="2400" b="1" dirty="0">
                <a:latin typeface="Bangla MN"/>
                <a:cs typeface="Bangla MN"/>
              </a:rPr>
              <a:t>Matthew 23:13-32</a:t>
            </a:r>
            <a:r>
              <a:rPr lang="en-US" sz="2400" dirty="0">
                <a:latin typeface="Bangla MN"/>
                <a:cs typeface="Bangla MN"/>
              </a:rPr>
              <a:t> </a:t>
            </a:r>
            <a:endParaRPr lang="en-US" sz="2400" dirty="0" smtClean="0">
              <a:latin typeface="Bangla MN"/>
              <a:cs typeface="Bangla MN"/>
            </a:endParaRPr>
          </a:p>
          <a:p>
            <a:r>
              <a:rPr lang="en-US" sz="2400" dirty="0" smtClean="0">
                <a:latin typeface="Bangla MN"/>
                <a:cs typeface="Bangla MN"/>
              </a:rPr>
              <a:t>“</a:t>
            </a:r>
            <a:r>
              <a:rPr lang="en-US" sz="2400" dirty="0">
                <a:latin typeface="Bangla MN"/>
                <a:cs typeface="Bangla MN"/>
              </a:rPr>
              <a:t>But woe to you, scribes and Pharisees, hypocrites! For you shut the kingdom of heaven in people's faces. For you neither enter yourselves nor allow those who would enter to go in. </a:t>
            </a:r>
            <a:r>
              <a:rPr lang="en-US" sz="2400" baseline="30000" dirty="0">
                <a:latin typeface="Bangla MN"/>
                <a:cs typeface="Bangla MN"/>
              </a:rPr>
              <a:t>15</a:t>
            </a:r>
            <a:r>
              <a:rPr lang="en-US" sz="2400" dirty="0">
                <a:latin typeface="Bangla MN"/>
                <a:cs typeface="Bangla MN"/>
              </a:rPr>
              <a:t> Woe to you, scribes and Pharisees, hypocrites! For you travel across sea and land to make a single proselyte, and when he becomes a proselyte, you make him twice as much a child of hell as yourselves. </a:t>
            </a:r>
            <a:endParaRPr lang="en-US" sz="2400" dirty="0">
              <a:latin typeface="Bangla MN"/>
              <a:cs typeface="Bangla MN"/>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4968" y="309592"/>
            <a:ext cx="8011796" cy="4298613"/>
          </a:xfrm>
          <a:prstGeom prst="rect">
            <a:avLst/>
          </a:prstGeom>
        </p:spPr>
        <p:txBody>
          <a:bodyPr wrap="square">
            <a:spAutoFit/>
          </a:bodyPr>
          <a:lstStyle/>
          <a:p>
            <a:r>
              <a:rPr lang="en-US" sz="2000" baseline="30000" dirty="0" smtClean="0">
                <a:latin typeface="Bangla MN"/>
                <a:cs typeface="Bangla MN"/>
              </a:rPr>
              <a:t>Matthew 23:16-22</a:t>
            </a:r>
          </a:p>
          <a:p>
            <a:r>
              <a:rPr lang="en-US" sz="2000" baseline="30000" dirty="0" smtClean="0">
                <a:latin typeface="Bangla MN"/>
                <a:cs typeface="Bangla MN"/>
              </a:rPr>
              <a:t>16</a:t>
            </a:r>
            <a:r>
              <a:rPr lang="en-US" sz="2000" dirty="0">
                <a:latin typeface="Bangla MN"/>
                <a:cs typeface="Bangla MN"/>
              </a:rPr>
              <a:t> “Woe to you, blind guides, who say, ‘If anyone swears by the temple, it is nothing, but if anyone swears by the gold of the temple, he is bound by his oath.’ </a:t>
            </a:r>
            <a:r>
              <a:rPr lang="en-US" sz="2000" baseline="30000" dirty="0">
                <a:latin typeface="Bangla MN"/>
                <a:cs typeface="Bangla MN"/>
              </a:rPr>
              <a:t>17</a:t>
            </a:r>
            <a:r>
              <a:rPr lang="en-US" sz="2000" dirty="0">
                <a:latin typeface="Bangla MN"/>
                <a:cs typeface="Bangla MN"/>
              </a:rPr>
              <a:t>You blind fools! For which is greater, the gold or the temple that has made the gold sacred? </a:t>
            </a:r>
            <a:r>
              <a:rPr lang="en-US" sz="2000" baseline="30000" dirty="0">
                <a:latin typeface="Bangla MN"/>
                <a:cs typeface="Bangla MN"/>
              </a:rPr>
              <a:t>18</a:t>
            </a:r>
            <a:r>
              <a:rPr lang="en-US" sz="2000" dirty="0">
                <a:latin typeface="Bangla MN"/>
                <a:cs typeface="Bangla MN"/>
              </a:rPr>
              <a:t> And you say, ‘If anyone swears by the altar, it is nothing, but if anyone swears by the gift that is on the altar, he is bound by his oath.’ </a:t>
            </a:r>
            <a:r>
              <a:rPr lang="en-US" sz="2000" baseline="30000" dirty="0">
                <a:latin typeface="Bangla MN"/>
                <a:cs typeface="Bangla MN"/>
              </a:rPr>
              <a:t>19</a:t>
            </a:r>
            <a:r>
              <a:rPr lang="en-US" sz="2000" dirty="0">
                <a:latin typeface="Bangla MN"/>
                <a:cs typeface="Bangla MN"/>
              </a:rPr>
              <a:t> You blind men! For which is greater, the gift or the altar that makes the gift sacred? </a:t>
            </a:r>
            <a:r>
              <a:rPr lang="en-US" sz="2000" baseline="30000" dirty="0">
                <a:latin typeface="Bangla MN"/>
                <a:cs typeface="Bangla MN"/>
              </a:rPr>
              <a:t>20</a:t>
            </a:r>
            <a:r>
              <a:rPr lang="en-US" sz="2000" dirty="0">
                <a:latin typeface="Bangla MN"/>
                <a:cs typeface="Bangla MN"/>
              </a:rPr>
              <a:t> So whoever swears by the altar swears by it and by everything on it. </a:t>
            </a:r>
            <a:r>
              <a:rPr lang="en-US" sz="2000" baseline="30000" dirty="0">
                <a:latin typeface="Bangla MN"/>
                <a:cs typeface="Bangla MN"/>
              </a:rPr>
              <a:t>21</a:t>
            </a:r>
            <a:r>
              <a:rPr lang="en-US" sz="2000" dirty="0">
                <a:latin typeface="Bangla MN"/>
                <a:cs typeface="Bangla MN"/>
              </a:rPr>
              <a:t> And whoever swears by the temple swears by it and by him who dwells in it. </a:t>
            </a:r>
            <a:r>
              <a:rPr lang="en-US" sz="2000" baseline="30000" dirty="0">
                <a:latin typeface="Bangla MN"/>
                <a:cs typeface="Bangla MN"/>
              </a:rPr>
              <a:t>22</a:t>
            </a:r>
            <a:r>
              <a:rPr lang="en-US" sz="2000" dirty="0">
                <a:latin typeface="Bangla MN"/>
                <a:cs typeface="Bangla MN"/>
              </a:rPr>
              <a:t> And whoever swears by heaven swears by the throne of God and by him who sits upon it. </a:t>
            </a:r>
            <a:endParaRPr lang="en-US" sz="2000" dirty="0">
              <a:latin typeface="Bangla MN"/>
              <a:cs typeface="Bangla MN"/>
            </a:endParaRP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13373</TotalTime>
  <Words>179</Words>
  <Application>Microsoft Macintosh PowerPoint</Application>
  <PresentationFormat>On-screen Show (16:9)</PresentationFormat>
  <Paragraphs>26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576</cp:revision>
  <dcterms:created xsi:type="dcterms:W3CDTF">2016-08-27T22:55:59Z</dcterms:created>
  <dcterms:modified xsi:type="dcterms:W3CDTF">2018-12-15T21:10:21Z</dcterms:modified>
</cp:coreProperties>
</file>