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376" r:id="rId2"/>
    <p:sldId id="279" r:id="rId3"/>
    <p:sldId id="335" r:id="rId4"/>
    <p:sldId id="369" r:id="rId5"/>
    <p:sldId id="354" r:id="rId6"/>
    <p:sldId id="355" r:id="rId7"/>
    <p:sldId id="345" r:id="rId8"/>
    <p:sldId id="305" r:id="rId9"/>
    <p:sldId id="356" r:id="rId10"/>
    <p:sldId id="383" r:id="rId11"/>
    <p:sldId id="357" r:id="rId12"/>
    <p:sldId id="358" r:id="rId13"/>
    <p:sldId id="377" r:id="rId14"/>
    <p:sldId id="341" r:id="rId15"/>
    <p:sldId id="380" r:id="rId16"/>
    <p:sldId id="261"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11FF"/>
    <a:srgbClr val="21C1FF"/>
    <a:srgbClr val="044C97"/>
    <a:srgbClr val="FF024F"/>
    <a:srgbClr val="3C0113"/>
    <a:srgbClr val="F30A4F"/>
    <a:srgbClr val="970731"/>
    <a:srgbClr val="FFD34C"/>
    <a:srgbClr val="FFDA46"/>
    <a:srgbClr val="FFEC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6" d="100"/>
          <a:sy n="136" d="100"/>
        </p:scale>
        <p:origin x="-128" y="-175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12/20/18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12/20/18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057"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29713" cy="5143500"/>
          </a:xfrm>
          <a:prstGeom prst="rect">
            <a:avLst/>
          </a:prstGeom>
        </p:spPr>
      </p:pic>
      <p:sp>
        <p:nvSpPr>
          <p:cNvPr id="4" name="Rectangle 3"/>
          <p:cNvSpPr/>
          <p:nvPr/>
        </p:nvSpPr>
        <p:spPr>
          <a:xfrm>
            <a:off x="429537" y="3205931"/>
            <a:ext cx="8189214" cy="1569660"/>
          </a:xfrm>
          <a:prstGeom prst="rect">
            <a:avLst/>
          </a:prstGeom>
        </p:spPr>
        <p:txBody>
          <a:bodyPr wrap="square">
            <a:spAutoFit/>
          </a:bodyPr>
          <a:lstStyle/>
          <a:p>
            <a:r>
              <a:rPr lang="en-US" sz="2400" b="1" dirty="0"/>
              <a:t>1 John 3:2 </a:t>
            </a:r>
            <a:endParaRPr lang="en-US" sz="2400" b="1" dirty="0" smtClean="0"/>
          </a:p>
          <a:p>
            <a:r>
              <a:rPr lang="en-US" sz="2400" dirty="0" smtClean="0"/>
              <a:t>Beloved</a:t>
            </a:r>
            <a:r>
              <a:rPr lang="en-US" sz="2400" dirty="0"/>
              <a:t>, we are God's children now, and what we will be has not yet appeared; but we know that when he appears we shall be like him, because we shall see him as he is.</a:t>
            </a:r>
          </a:p>
        </p:txBody>
      </p:sp>
    </p:spTree>
    <p:extLst>
      <p:ext uri="{BB962C8B-B14F-4D97-AF65-F5344CB8AC3E}">
        <p14:creationId xmlns:p14="http://schemas.microsoft.com/office/powerpoint/2010/main" val="3600117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287" y="-26978"/>
            <a:ext cx="9129713" cy="5143500"/>
          </a:xfrm>
          <a:prstGeom prst="rect">
            <a:avLst/>
          </a:prstGeom>
        </p:spPr>
      </p:pic>
      <p:sp>
        <p:nvSpPr>
          <p:cNvPr id="4" name="Rectangle 3"/>
          <p:cNvSpPr/>
          <p:nvPr/>
        </p:nvSpPr>
        <p:spPr>
          <a:xfrm>
            <a:off x="410861" y="3316414"/>
            <a:ext cx="8217227" cy="1200328"/>
          </a:xfrm>
          <a:prstGeom prst="rect">
            <a:avLst/>
          </a:prstGeom>
        </p:spPr>
        <p:txBody>
          <a:bodyPr wrap="square">
            <a:spAutoFit/>
          </a:bodyPr>
          <a:lstStyle/>
          <a:p>
            <a:r>
              <a:rPr lang="en-US" sz="2400" b="1" dirty="0"/>
              <a:t>Romans 8:28 </a:t>
            </a:r>
            <a:r>
              <a:rPr lang="en-US" sz="2400" dirty="0"/>
              <a:t>And we know that for those who love God all things work together for good,</a:t>
            </a:r>
            <a:r>
              <a:rPr lang="en-US" sz="2400" baseline="30000" dirty="0"/>
              <a:t> </a:t>
            </a:r>
            <a:r>
              <a:rPr lang="en-US" sz="2400" dirty="0"/>
              <a:t>for those who are called according to his purpose.</a:t>
            </a:r>
          </a:p>
        </p:txBody>
      </p:sp>
    </p:spTree>
    <p:extLst>
      <p:ext uri="{BB962C8B-B14F-4D97-AF65-F5344CB8AC3E}">
        <p14:creationId xmlns:p14="http://schemas.microsoft.com/office/powerpoint/2010/main" val="16146142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577" y="635057"/>
            <a:ext cx="8245240" cy="3785652"/>
          </a:xfrm>
          <a:prstGeom prst="rect">
            <a:avLst/>
          </a:prstGeom>
        </p:spPr>
        <p:txBody>
          <a:bodyPr wrap="square">
            <a:spAutoFit/>
          </a:bodyPr>
          <a:lstStyle/>
          <a:p>
            <a:r>
              <a:rPr lang="en-US" sz="4000" b="1" dirty="0"/>
              <a:t>Revelation 21:4 </a:t>
            </a:r>
            <a:endParaRPr lang="en-US" sz="4000" b="1" dirty="0" smtClean="0"/>
          </a:p>
          <a:p>
            <a:r>
              <a:rPr lang="en-US" sz="4000" dirty="0" smtClean="0"/>
              <a:t>He </a:t>
            </a:r>
            <a:r>
              <a:rPr lang="en-US" sz="4000" dirty="0"/>
              <a:t>will wipe away every tear from their eyes, and death shall be no more, neither shall there be mourning, nor crying, nor pain anymore, for the former things have passed away.”</a:t>
            </a:r>
            <a:endParaRPr lang="en-US" sz="4000" b="1" dirty="0"/>
          </a:p>
        </p:txBody>
      </p:sp>
    </p:spTree>
    <p:extLst>
      <p:ext uri="{BB962C8B-B14F-4D97-AF65-F5344CB8AC3E}">
        <p14:creationId xmlns:p14="http://schemas.microsoft.com/office/powerpoint/2010/main" val="12636826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64161"/>
          </a:xfrm>
          <a:prstGeom prst="rect">
            <a:avLst/>
          </a:prstGeom>
        </p:spPr>
      </p:pic>
      <p:sp>
        <p:nvSpPr>
          <p:cNvPr id="4" name="Rectangle 3"/>
          <p:cNvSpPr/>
          <p:nvPr/>
        </p:nvSpPr>
        <p:spPr>
          <a:xfrm>
            <a:off x="504239" y="299890"/>
            <a:ext cx="8058485" cy="1200328"/>
          </a:xfrm>
          <a:prstGeom prst="rect">
            <a:avLst/>
          </a:prstGeom>
        </p:spPr>
        <p:txBody>
          <a:bodyPr wrap="square">
            <a:spAutoFit/>
          </a:bodyPr>
          <a:lstStyle/>
          <a:p>
            <a:r>
              <a:rPr lang="en-US" sz="2400" b="1" dirty="0"/>
              <a:t>Matthew 13:44</a:t>
            </a:r>
            <a:r>
              <a:rPr lang="en-US" sz="2400" dirty="0"/>
              <a:t> “The kingdom of heaven is like treasure hidden in a field, which a man found and covered up. Then in his joy he goes and sells all that he has and buys that field</a:t>
            </a:r>
            <a:endParaRPr lang="en-US" sz="2400" b="1" dirty="0"/>
          </a:p>
        </p:txBody>
      </p:sp>
    </p:spTree>
    <p:extLst>
      <p:ext uri="{BB962C8B-B14F-4D97-AF65-F5344CB8AC3E}">
        <p14:creationId xmlns:p14="http://schemas.microsoft.com/office/powerpoint/2010/main" val="35994083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908512" cy="5143500"/>
          </a:xfrm>
          <a:prstGeom prst="rect">
            <a:avLst/>
          </a:prstGeom>
        </p:spPr>
      </p:pic>
      <p:sp>
        <p:nvSpPr>
          <p:cNvPr id="5" name="Rectangle 4"/>
          <p:cNvSpPr/>
          <p:nvPr/>
        </p:nvSpPr>
        <p:spPr>
          <a:xfrm>
            <a:off x="5973877" y="787109"/>
            <a:ext cx="2840967" cy="3416320"/>
          </a:xfrm>
          <a:prstGeom prst="rect">
            <a:avLst/>
          </a:prstGeom>
        </p:spPr>
        <p:txBody>
          <a:bodyPr wrap="square">
            <a:spAutoFit/>
          </a:bodyPr>
          <a:lstStyle/>
          <a:p>
            <a:r>
              <a:rPr lang="en-US" sz="2400" dirty="0"/>
              <a:t>Matthew 13:45-46 </a:t>
            </a:r>
            <a:endParaRPr lang="en-US" sz="2400" dirty="0" smtClean="0"/>
          </a:p>
          <a:p>
            <a:r>
              <a:rPr lang="en-US" sz="2400" dirty="0" smtClean="0"/>
              <a:t>“</a:t>
            </a:r>
            <a:r>
              <a:rPr lang="en-US" sz="2400" dirty="0"/>
              <a:t>Again, the kingdom of heaven is like a merchant in search of fine pearls, </a:t>
            </a:r>
            <a:r>
              <a:rPr lang="en-US" sz="2400" baseline="30000" dirty="0"/>
              <a:t>46 </a:t>
            </a:r>
            <a:r>
              <a:rPr lang="en-US" sz="2400" dirty="0"/>
              <a:t>who, on finding one pearl of </a:t>
            </a:r>
            <a:r>
              <a:rPr lang="en-US" sz="2400" dirty="0" smtClean="0"/>
              <a:t>great value</a:t>
            </a:r>
            <a:r>
              <a:rPr lang="en-US" sz="2400" dirty="0"/>
              <a:t>, went and sold all that he had and bought it.</a:t>
            </a:r>
            <a:endParaRPr lang="en-US" sz="2400" b="1" dirty="0"/>
          </a:p>
        </p:txBody>
      </p:sp>
    </p:spTree>
    <p:extLst>
      <p:ext uri="{BB962C8B-B14F-4D97-AF65-F5344CB8AC3E}">
        <p14:creationId xmlns:p14="http://schemas.microsoft.com/office/powerpoint/2010/main" val="29350482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273"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40" y="0"/>
            <a:ext cx="9124960" cy="110799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dirty="0">
                <a:ln/>
                <a:solidFill>
                  <a:srgbClr val="000000"/>
                </a:solidFill>
              </a:rPr>
              <a:t> </a:t>
            </a:r>
            <a:endParaRPr lang="en-US" sz="7200" b="1" dirty="0">
              <a:ln/>
              <a:solidFill>
                <a:schemeClr val="accent3"/>
              </a:solidFill>
            </a:endParaRPr>
          </a:p>
        </p:txBody>
      </p:sp>
      <p:pic>
        <p:nvPicPr>
          <p:cNvPr id="6" name="Picture 5"/>
          <p:cNvPicPr>
            <a:picLocks noChangeAspect="1"/>
          </p:cNvPicPr>
          <p:nvPr/>
        </p:nvPicPr>
        <p:blipFill>
          <a:blip r:embed="rId2"/>
          <a:stretch>
            <a:fillRect/>
          </a:stretch>
        </p:blipFill>
        <p:spPr>
          <a:xfrm>
            <a:off x="0" y="0"/>
            <a:ext cx="9144000" cy="5143500"/>
          </a:xfrm>
          <a:prstGeom prst="rect">
            <a:avLst/>
          </a:prstGeom>
        </p:spPr>
      </p:pic>
      <p:sp>
        <p:nvSpPr>
          <p:cNvPr id="7" name="Rectangle 6"/>
          <p:cNvSpPr/>
          <p:nvPr/>
        </p:nvSpPr>
        <p:spPr>
          <a:xfrm>
            <a:off x="4230005" y="753621"/>
            <a:ext cx="4444773" cy="1754327"/>
          </a:xfrm>
          <a:prstGeom prst="rect">
            <a:avLst/>
          </a:prstGeom>
        </p:spPr>
        <p:txBody>
          <a:bodyPr wrap="square">
            <a:spAutoFit/>
          </a:bodyPr>
          <a:lstStyle/>
          <a:p>
            <a:pPr algn="ctr" fontAlgn="base"/>
            <a:r>
              <a:rPr lang="en-US" sz="5400" dirty="0" smtClean="0"/>
              <a:t>Emmanuel </a:t>
            </a:r>
          </a:p>
          <a:p>
            <a:pPr algn="ctr" fontAlgn="base"/>
            <a:r>
              <a:rPr lang="en-US" sz="5400" dirty="0" smtClean="0"/>
              <a:t>God </a:t>
            </a:r>
            <a:r>
              <a:rPr lang="en-US" sz="5400" dirty="0"/>
              <a:t>With Us</a:t>
            </a: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901" y="367214"/>
            <a:ext cx="8123850" cy="4524315"/>
          </a:xfrm>
          <a:prstGeom prst="rect">
            <a:avLst/>
          </a:prstGeom>
        </p:spPr>
        <p:txBody>
          <a:bodyPr wrap="square">
            <a:spAutoFit/>
          </a:bodyPr>
          <a:lstStyle/>
          <a:p>
            <a:r>
              <a:rPr lang="en-US" sz="2400" b="1" dirty="0"/>
              <a:t>Luke 2:8-14</a:t>
            </a:r>
            <a:r>
              <a:rPr lang="en-US" sz="2400" dirty="0"/>
              <a:t> And there were in the same country shepherds abiding in the field, keeping watch over their flock by night.</a:t>
            </a:r>
            <a:r>
              <a:rPr lang="en-US" sz="2400" baseline="30000" dirty="0"/>
              <a:t>9</a:t>
            </a:r>
            <a:r>
              <a:rPr lang="en-US" sz="2400" dirty="0"/>
              <a:t> And, lo, the angel of the Lord came upon them, and the glory of the Lord shone round about them: and they were sore afraid.</a:t>
            </a:r>
            <a:r>
              <a:rPr lang="en-US" sz="2400" baseline="30000" dirty="0"/>
              <a:t>10</a:t>
            </a:r>
            <a:r>
              <a:rPr lang="en-US" sz="2400" dirty="0"/>
              <a:t> And the angel said unto them, Fear not: for, behold, I bring you good tidings of great joy, which shall be to all people.</a:t>
            </a:r>
            <a:r>
              <a:rPr lang="en-US" sz="2400" baseline="30000" dirty="0"/>
              <a:t>11</a:t>
            </a:r>
            <a:r>
              <a:rPr lang="en-US" sz="2400" dirty="0"/>
              <a:t> For unto you is born this day in the city of David a </a:t>
            </a:r>
            <a:r>
              <a:rPr lang="en-US" sz="2400" dirty="0" err="1"/>
              <a:t>Saviour</a:t>
            </a:r>
            <a:r>
              <a:rPr lang="en-US" sz="2400" dirty="0"/>
              <a:t>, which is Christ the Lord.</a:t>
            </a:r>
            <a:r>
              <a:rPr lang="en-US" sz="2400" baseline="30000" dirty="0"/>
              <a:t>12</a:t>
            </a:r>
            <a:r>
              <a:rPr lang="en-US" sz="2400" dirty="0"/>
              <a:t> And this shall be a sign unto you; Ye shall find the babe wrapped in swaddling clothes, lying in a manger.</a:t>
            </a:r>
            <a:r>
              <a:rPr lang="en-US" sz="2400" baseline="30000" dirty="0"/>
              <a:t>13</a:t>
            </a:r>
            <a:r>
              <a:rPr lang="en-US" sz="2400" dirty="0"/>
              <a:t> And suddenly there was with the angel a multitude of the heavenly host praising God, and saying,</a:t>
            </a:r>
            <a:r>
              <a:rPr lang="en-US" sz="2400" baseline="30000" dirty="0"/>
              <a:t>14</a:t>
            </a:r>
            <a:r>
              <a:rPr lang="en-US" sz="2400" dirty="0"/>
              <a:t> Glory to God in the highest, and on earth peace, good will toward men.</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0" y="0"/>
            <a:ext cx="9144000" cy="5143500"/>
          </a:xfrm>
          <a:prstGeom prst="rect">
            <a:avLst/>
          </a:prstGeom>
        </p:spPr>
      </p:pic>
      <p:sp>
        <p:nvSpPr>
          <p:cNvPr id="4" name="Rectangle 3"/>
          <p:cNvSpPr/>
          <p:nvPr/>
        </p:nvSpPr>
        <p:spPr>
          <a:xfrm>
            <a:off x="3828481" y="299890"/>
            <a:ext cx="4949012" cy="3970318"/>
          </a:xfrm>
          <a:prstGeom prst="rect">
            <a:avLst/>
          </a:prstGeom>
        </p:spPr>
        <p:txBody>
          <a:bodyPr wrap="square">
            <a:spAutoFit/>
          </a:bodyPr>
          <a:lstStyle/>
          <a:p>
            <a:r>
              <a:rPr lang="en-US" sz="3600" b="1" dirty="0"/>
              <a:t>Luke 2:9 </a:t>
            </a:r>
            <a:r>
              <a:rPr lang="en-US" sz="3600" b="1" baseline="30000" dirty="0"/>
              <a:t> </a:t>
            </a:r>
            <a:r>
              <a:rPr lang="en-US" sz="3600" dirty="0"/>
              <a:t>And an angel of the Lord appeared to them, and the glory of the Lord shone around them, and they were filled with great </a:t>
            </a:r>
            <a:r>
              <a:rPr lang="en-US" sz="3600" dirty="0" smtClean="0">
                <a:solidFill>
                  <a:srgbClr val="FFFFFF"/>
                </a:solidFill>
              </a:rPr>
              <a:t>fear</a:t>
            </a:r>
            <a:r>
              <a:rPr lang="en-US" sz="3600" dirty="0">
                <a:solidFill>
                  <a:srgbClr val="FFFFFF"/>
                </a:solidFill>
              </a:rPr>
              <a:t>.</a:t>
            </a:r>
          </a:p>
          <a:p>
            <a:pPr fontAlgn="base"/>
            <a:r>
              <a:rPr lang="en-US" sz="3600" dirty="0">
                <a:solidFill>
                  <a:schemeClr val="bg1"/>
                </a:solidFill>
              </a:rPr>
              <a:t> </a:t>
            </a: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0" y="0"/>
            <a:ext cx="9144000" cy="5071122"/>
          </a:xfrm>
          <a:prstGeom prst="rect">
            <a:avLst/>
          </a:prstGeom>
        </p:spPr>
      </p:pic>
      <p:sp>
        <p:nvSpPr>
          <p:cNvPr id="4" name="Rectangle 3"/>
          <p:cNvSpPr/>
          <p:nvPr/>
        </p:nvSpPr>
        <p:spPr>
          <a:xfrm>
            <a:off x="3632388" y="401034"/>
            <a:ext cx="5083826" cy="2862322"/>
          </a:xfrm>
          <a:prstGeom prst="rect">
            <a:avLst/>
          </a:prstGeom>
        </p:spPr>
        <p:txBody>
          <a:bodyPr wrap="square">
            <a:spAutoFit/>
          </a:bodyPr>
          <a:lstStyle/>
          <a:p>
            <a:r>
              <a:rPr lang="en-US" sz="3600" b="1" dirty="0"/>
              <a:t>Luke 2:12 </a:t>
            </a:r>
            <a:r>
              <a:rPr lang="en-US" sz="3600" dirty="0"/>
              <a:t>And this will be a sign for you: you will find a baby wrapped in swaddling cloths and lying in a manger.”</a:t>
            </a:r>
            <a:endParaRPr lang="en-US" sz="36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6528" y="3575871"/>
            <a:ext cx="8173621" cy="1384995"/>
          </a:xfrm>
          <a:prstGeom prst="rect">
            <a:avLst/>
          </a:prstGeom>
        </p:spPr>
        <p:txBody>
          <a:bodyPr wrap="square">
            <a:spAutoFit/>
          </a:bodyPr>
          <a:lstStyle/>
          <a:p>
            <a:pPr algn="ctr"/>
            <a:r>
              <a:rPr lang="en-US" sz="2800" dirty="0">
                <a:solidFill>
                  <a:srgbClr val="000000"/>
                </a:solidFill>
              </a:rPr>
              <a:t>2 Corinthians 4:18</a:t>
            </a:r>
            <a:r>
              <a:rPr lang="en-US" sz="2800" b="1" dirty="0">
                <a:solidFill>
                  <a:srgbClr val="000000"/>
                </a:solidFill>
              </a:rPr>
              <a:t> </a:t>
            </a:r>
            <a:r>
              <a:rPr lang="en-US" sz="2800" dirty="0">
                <a:solidFill>
                  <a:srgbClr val="000000"/>
                </a:solidFill>
              </a:rPr>
              <a:t>So we fix our eyes not on what is seen, but on what is unseen, since what is seen is temporary, but what is unseen is eternal.</a:t>
            </a:r>
          </a:p>
        </p:txBody>
      </p:sp>
      <p:sp>
        <p:nvSpPr>
          <p:cNvPr id="2" name="Rectangle 1"/>
          <p:cNvSpPr/>
          <p:nvPr/>
        </p:nvSpPr>
        <p:spPr>
          <a:xfrm>
            <a:off x="410861" y="681753"/>
            <a:ext cx="8357294" cy="3539431"/>
          </a:xfrm>
          <a:prstGeom prst="rect">
            <a:avLst/>
          </a:prstGeom>
        </p:spPr>
        <p:txBody>
          <a:bodyPr wrap="square">
            <a:spAutoFit/>
          </a:bodyPr>
          <a:lstStyle/>
          <a:p>
            <a:r>
              <a:rPr lang="en-US" sz="2800" b="1" dirty="0"/>
              <a:t>Colossians 1:17 </a:t>
            </a:r>
            <a:endParaRPr lang="en-US" sz="2800" b="1" dirty="0" smtClean="0"/>
          </a:p>
          <a:p>
            <a:r>
              <a:rPr lang="en-US" sz="2800" dirty="0" smtClean="0"/>
              <a:t>And</a:t>
            </a:r>
            <a:r>
              <a:rPr lang="en-US" sz="2800" dirty="0"/>
              <a:t> he is before all things, and in him all things hold </a:t>
            </a:r>
            <a:r>
              <a:rPr lang="en-US" sz="2800" dirty="0" smtClean="0"/>
              <a:t>together. It’s </a:t>
            </a:r>
            <a:r>
              <a:rPr lang="en-US" sz="2800" dirty="0"/>
              <a:t>a source of unending wonder that the God who brought the universe into being clothed himself in our skin, or more precisely, added human nature to his </a:t>
            </a:r>
            <a:r>
              <a:rPr lang="en-US" sz="2800" dirty="0" smtClean="0"/>
              <a:t>deity. God </a:t>
            </a:r>
            <a:r>
              <a:rPr lang="en-US" sz="2800" dirty="0"/>
              <a:t>is great not merely because he is sovereign and exalted above his creation, but because in unspeakable humility, he became a part of it.</a:t>
            </a:r>
          </a:p>
        </p:txBody>
      </p:sp>
    </p:spTree>
    <p:extLst>
      <p:ext uri="{BB962C8B-B14F-4D97-AF65-F5344CB8AC3E}">
        <p14:creationId xmlns:p14="http://schemas.microsoft.com/office/powerpoint/2010/main" val="24359468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8941" y="522989"/>
            <a:ext cx="8067823" cy="4832092"/>
          </a:xfrm>
          <a:prstGeom prst="rect">
            <a:avLst/>
          </a:prstGeom>
        </p:spPr>
        <p:txBody>
          <a:bodyPr wrap="square">
            <a:spAutoFit/>
          </a:bodyPr>
          <a:lstStyle/>
          <a:p>
            <a:r>
              <a:rPr lang="en-US" sz="4400" b="1" dirty="0"/>
              <a:t>Genesis 3:15</a:t>
            </a:r>
            <a:r>
              <a:rPr lang="en-US" sz="4400" b="1" baseline="30000" dirty="0"/>
              <a:t> </a:t>
            </a:r>
            <a:endParaRPr lang="en-US" sz="4400" b="1" baseline="30000" dirty="0" smtClean="0"/>
          </a:p>
          <a:p>
            <a:r>
              <a:rPr lang="en-US" sz="4400" dirty="0" smtClean="0"/>
              <a:t>I </a:t>
            </a:r>
            <a:r>
              <a:rPr lang="en-US" sz="4400" dirty="0"/>
              <a:t>will put enmity between you and the woman, and between your offspring and her offspring; he shall bruise your head, and you shall bruise his heel.”</a:t>
            </a:r>
            <a:endParaRPr lang="en-US" sz="4400" b="1" dirty="0"/>
          </a:p>
          <a:p>
            <a:r>
              <a:rPr lang="en-US" sz="4400" dirty="0"/>
              <a:t> </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429536" y="588362"/>
            <a:ext cx="8114512" cy="4524315"/>
          </a:xfrm>
          <a:prstGeom prst="rect">
            <a:avLst/>
          </a:prstGeom>
        </p:spPr>
        <p:txBody>
          <a:bodyPr wrap="square">
            <a:spAutoFit/>
          </a:bodyPr>
          <a:lstStyle/>
          <a:p>
            <a:r>
              <a:rPr lang="en-US" sz="4800" b="1" dirty="0"/>
              <a:t>2 Samuel 7:16 </a:t>
            </a:r>
            <a:r>
              <a:rPr lang="en-US" sz="4800" b="1" baseline="30000" dirty="0"/>
              <a:t> </a:t>
            </a:r>
            <a:endParaRPr lang="en-US" sz="4800" b="1" baseline="30000" dirty="0" smtClean="0"/>
          </a:p>
          <a:p>
            <a:r>
              <a:rPr lang="en-US" sz="4800" dirty="0" smtClean="0"/>
              <a:t>And </a:t>
            </a:r>
            <a:r>
              <a:rPr lang="en-US" sz="4800" dirty="0"/>
              <a:t>your house and your kingdom shall be made sure forever before me. Your throne shall be established forever.’”</a:t>
            </a:r>
            <a:endParaRPr lang="en-US" sz="4800" b="1" dirty="0"/>
          </a:p>
          <a:p>
            <a:r>
              <a:rPr lang="en-US" sz="4800" dirty="0"/>
              <a:t>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134" y="140087"/>
            <a:ext cx="5500521" cy="4856322"/>
          </a:xfrm>
          <a:prstGeom prst="rect">
            <a:avLst/>
          </a:prstGeom>
        </p:spPr>
      </p:pic>
      <p:sp>
        <p:nvSpPr>
          <p:cNvPr id="5" name="Rectangle 4"/>
          <p:cNvSpPr/>
          <p:nvPr/>
        </p:nvSpPr>
        <p:spPr>
          <a:xfrm>
            <a:off x="5537291" y="165189"/>
            <a:ext cx="3496407" cy="4401205"/>
          </a:xfrm>
          <a:prstGeom prst="rect">
            <a:avLst/>
          </a:prstGeom>
        </p:spPr>
        <p:txBody>
          <a:bodyPr wrap="square">
            <a:spAutoFit/>
          </a:bodyPr>
          <a:lstStyle/>
          <a:p>
            <a:pPr algn="ctr"/>
            <a:r>
              <a:rPr lang="en-US" sz="2800" b="1" dirty="0"/>
              <a:t>Isaiah 53:5 </a:t>
            </a:r>
            <a:endParaRPr lang="en-US" sz="2800" b="1" dirty="0" smtClean="0"/>
          </a:p>
          <a:p>
            <a:pPr algn="ctr"/>
            <a:r>
              <a:rPr lang="en-US" sz="2800" dirty="0" smtClean="0"/>
              <a:t>But </a:t>
            </a:r>
            <a:r>
              <a:rPr lang="en-US" sz="2800" dirty="0"/>
              <a:t>he was pierced for our transgressions; he was crushed for our iniquities; upon him was the chastisement that brought us peace, and with his wounds we are healed.</a:t>
            </a:r>
            <a:endParaRPr lang="en-US" sz="2800" b="1" dirty="0"/>
          </a:p>
        </p:txBody>
      </p:sp>
    </p:spTree>
    <p:extLst>
      <p:ext uri="{BB962C8B-B14F-4D97-AF65-F5344CB8AC3E}">
        <p14:creationId xmlns:p14="http://schemas.microsoft.com/office/powerpoint/2010/main" val="2654528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13447</TotalTime>
  <Words>236</Words>
  <Application>Microsoft Macintosh PowerPoint</Application>
  <PresentationFormat>On-screen Show (16:9)</PresentationFormat>
  <Paragraphs>27</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582</cp:revision>
  <dcterms:created xsi:type="dcterms:W3CDTF">2016-08-27T22:55:59Z</dcterms:created>
  <dcterms:modified xsi:type="dcterms:W3CDTF">2018-12-20T23:23:29Z</dcterms:modified>
</cp:coreProperties>
</file>