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0BBDB-2C05-4B0E-A89A-BFAB18164ED4}" type="datetimeFigureOut">
              <a:rPr lang="en-US" smtClean="0"/>
              <a:t>10/27/2018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48A07FA-464B-41C6-BAC5-110E555C0A97}"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30BBDB-2C05-4B0E-A89A-BFAB18164ED4}" type="datetimeFigureOut">
              <a:rPr lang="en-US" smtClean="0"/>
              <a:t>10/27/2018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8A07FA-464B-41C6-BAC5-110E555C0A9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solidFill>
                  <a:schemeClr val="bg1"/>
                </a:solidFill>
              </a:rPr>
              <a:t>My Story… Their Story… Your Story</a:t>
            </a:r>
            <a:endParaRPr lang="en-US" sz="3600" b="1" dirty="0">
              <a:solidFill>
                <a:schemeClr val="bg1"/>
              </a:solidFill>
            </a:endParaRPr>
          </a:p>
        </p:txBody>
      </p:sp>
      <p:sp>
        <p:nvSpPr>
          <p:cNvPr id="3" name="Subtitle 2"/>
          <p:cNvSpPr>
            <a:spLocks noGrp="1"/>
          </p:cNvSpPr>
          <p:nvPr>
            <p:ph type="subTitle" idx="1"/>
          </p:nvPr>
        </p:nvSpPr>
        <p:spPr/>
        <p:txBody>
          <a:bodyPr/>
          <a:lstStyle/>
          <a:p>
            <a:r>
              <a:rPr lang="en-US" b="1" dirty="0" smtClean="0">
                <a:solidFill>
                  <a:schemeClr val="bg1"/>
                </a:solidFill>
              </a:rPr>
              <a:t>10/28/2018</a:t>
            </a:r>
            <a:endParaRPr lang="en-US" b="1"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rmAutofit/>
          </a:bodyPr>
          <a:lstStyle/>
          <a:p>
            <a:pPr algn="ctr">
              <a:buNone/>
            </a:pPr>
            <a:r>
              <a:rPr lang="en-US" b="1" dirty="0">
                <a:solidFill>
                  <a:srgbClr val="FF0000"/>
                </a:solidFill>
              </a:rPr>
              <a:t>Romans 3:24-25</a:t>
            </a:r>
            <a:r>
              <a:rPr lang="en-US" dirty="0">
                <a:solidFill>
                  <a:srgbClr val="FF0000"/>
                </a:solidFill>
              </a:rPr>
              <a:t> </a:t>
            </a:r>
          </a:p>
          <a:p>
            <a:pPr algn="ctr">
              <a:buNone/>
            </a:pPr>
            <a:r>
              <a:rPr lang="en-US" i="1" dirty="0" smtClean="0">
                <a:solidFill>
                  <a:srgbClr val="FF0000"/>
                </a:solidFill>
              </a:rPr>
              <a:t>    They </a:t>
            </a:r>
            <a:r>
              <a:rPr lang="en-US" i="1" dirty="0">
                <a:solidFill>
                  <a:srgbClr val="FF0000"/>
                </a:solidFill>
              </a:rPr>
              <a:t>receive God’s approval freely by an act </a:t>
            </a:r>
            <a:r>
              <a:rPr lang="en-US" i="1" dirty="0" smtClean="0">
                <a:solidFill>
                  <a:srgbClr val="FF0000"/>
                </a:solidFill>
              </a:rPr>
              <a:t>of his </a:t>
            </a:r>
            <a:r>
              <a:rPr lang="en-US" i="1" dirty="0">
                <a:solidFill>
                  <a:srgbClr val="FF0000"/>
                </a:solidFill>
              </a:rPr>
              <a:t>kindness through the price Christ Jesus paid to set us free from sin. </a:t>
            </a:r>
            <a:r>
              <a:rPr lang="en-US" b="1" i="1" baseline="30000" dirty="0">
                <a:solidFill>
                  <a:srgbClr val="FF0000"/>
                </a:solidFill>
              </a:rPr>
              <a:t> </a:t>
            </a:r>
            <a:r>
              <a:rPr lang="en-US" i="1" dirty="0">
                <a:solidFill>
                  <a:srgbClr val="FF0000"/>
                </a:solidFill>
              </a:rPr>
              <a:t>God showed that Christ is the throne of mercy where God’s approval is given through faith in Christ’s blood. In his patience God waited to deal with sins committed in the past.</a:t>
            </a:r>
            <a:endParaRPr lang="en-US" dirty="0">
              <a:solidFill>
                <a:srgbClr val="FF0000"/>
              </a:solidFill>
            </a:endParaRPr>
          </a:p>
          <a:p>
            <a:pPr algn="ct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lstStyle/>
          <a:p>
            <a:pPr algn="ctr"/>
            <a:r>
              <a:rPr lang="en-US" b="1" dirty="0"/>
              <a:t>1 </a:t>
            </a:r>
            <a:r>
              <a:rPr lang="en-US" b="1" dirty="0">
                <a:solidFill>
                  <a:srgbClr val="FF0000"/>
                </a:solidFill>
              </a:rPr>
              <a:t>Samuel </a:t>
            </a:r>
            <a:r>
              <a:rPr lang="en-US" b="1" dirty="0" smtClean="0">
                <a:solidFill>
                  <a:srgbClr val="FF0000"/>
                </a:solidFill>
              </a:rPr>
              <a:t>20:41</a:t>
            </a:r>
            <a:endParaRPr lang="en-US" dirty="0">
              <a:solidFill>
                <a:srgbClr val="FF0000"/>
              </a:solidFill>
            </a:endParaRPr>
          </a:p>
          <a:p>
            <a:pPr algn="ctr">
              <a:buNone/>
            </a:pPr>
            <a:r>
              <a:rPr lang="en-US" b="1" baseline="30000" dirty="0">
                <a:solidFill>
                  <a:srgbClr val="FF0000"/>
                </a:solidFill>
              </a:rPr>
              <a:t> </a:t>
            </a:r>
            <a:r>
              <a:rPr lang="en-US" dirty="0">
                <a:solidFill>
                  <a:srgbClr val="FF0000"/>
                </a:solidFill>
              </a:rPr>
              <a:t>When the boy had left, David came out from the south side of the rock and quickly bowed down three times with his face touching the ground. Then they kissed each other and cried together, but David cried the loudest.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4525963"/>
          </a:xfrm>
        </p:spPr>
        <p:txBody>
          <a:bodyPr>
            <a:normAutofit fontScale="70000" lnSpcReduction="20000"/>
          </a:bodyPr>
          <a:lstStyle/>
          <a:p>
            <a:pPr algn="ctr">
              <a:buNone/>
            </a:pPr>
            <a:r>
              <a:rPr lang="en-US" b="1" dirty="0">
                <a:solidFill>
                  <a:srgbClr val="FF0000"/>
                </a:solidFill>
              </a:rPr>
              <a:t>1 Samuel 23:9-13</a:t>
            </a:r>
            <a:r>
              <a:rPr lang="en-US" dirty="0">
                <a:solidFill>
                  <a:srgbClr val="FF0000"/>
                </a:solidFill>
              </a:rPr>
              <a:t> </a:t>
            </a:r>
            <a:endParaRPr lang="en-US" b="1" dirty="0">
              <a:solidFill>
                <a:srgbClr val="FF0000"/>
              </a:solidFill>
            </a:endParaRPr>
          </a:p>
          <a:p>
            <a:pPr algn="ctr">
              <a:buNone/>
            </a:pPr>
            <a:r>
              <a:rPr lang="en-US" dirty="0">
                <a:solidFill>
                  <a:srgbClr val="FF0000"/>
                </a:solidFill>
              </a:rPr>
              <a:t>When David learned that Saul was planning to harm him, he told the priest Abiathar, “Bring the ephod.” </a:t>
            </a:r>
            <a:r>
              <a:rPr lang="en-US" b="1" baseline="30000" dirty="0">
                <a:solidFill>
                  <a:srgbClr val="FF0000"/>
                </a:solidFill>
              </a:rPr>
              <a:t> </a:t>
            </a:r>
            <a:r>
              <a:rPr lang="en-US" dirty="0">
                <a:solidFill>
                  <a:srgbClr val="FF0000"/>
                </a:solidFill>
              </a:rPr>
              <a:t>Then David said, “</a:t>
            </a:r>
            <a:r>
              <a:rPr lang="en-US" cap="small" dirty="0">
                <a:solidFill>
                  <a:srgbClr val="FF0000"/>
                </a:solidFill>
              </a:rPr>
              <a:t>Lord</a:t>
            </a:r>
            <a:r>
              <a:rPr lang="en-US" dirty="0">
                <a:solidFill>
                  <a:srgbClr val="FF0000"/>
                </a:solidFill>
              </a:rPr>
              <a:t> God of Israel, I have actually heard that Saul is going to come to </a:t>
            </a:r>
            <a:r>
              <a:rPr lang="en-US" dirty="0">
                <a:solidFill>
                  <a:srgbClr val="FF0000"/>
                </a:solidFill>
              </a:rPr>
              <a:t>Keilah</a:t>
            </a:r>
            <a:r>
              <a:rPr lang="en-US" dirty="0">
                <a:solidFill>
                  <a:srgbClr val="FF0000"/>
                </a:solidFill>
              </a:rPr>
              <a:t> and destroy the city on account of me. </a:t>
            </a:r>
            <a:r>
              <a:rPr lang="en-US" b="1" baseline="30000" dirty="0">
                <a:solidFill>
                  <a:srgbClr val="FF0000"/>
                </a:solidFill>
              </a:rPr>
              <a:t> </a:t>
            </a:r>
            <a:r>
              <a:rPr lang="en-US" dirty="0">
                <a:solidFill>
                  <a:srgbClr val="FF0000"/>
                </a:solidFill>
              </a:rPr>
              <a:t>Will the citizens of </a:t>
            </a:r>
            <a:r>
              <a:rPr lang="en-US" dirty="0">
                <a:solidFill>
                  <a:srgbClr val="FF0000"/>
                </a:solidFill>
              </a:rPr>
              <a:t>Keilah</a:t>
            </a:r>
            <a:r>
              <a:rPr lang="en-US" dirty="0">
                <a:solidFill>
                  <a:srgbClr val="FF0000"/>
                </a:solidFill>
              </a:rPr>
              <a:t> hand me over to him? Will Saul come here as I have heard? </a:t>
            </a:r>
            <a:r>
              <a:rPr lang="en-US" cap="small" dirty="0">
                <a:solidFill>
                  <a:srgbClr val="FF0000"/>
                </a:solidFill>
              </a:rPr>
              <a:t>Lord</a:t>
            </a:r>
            <a:r>
              <a:rPr lang="en-US" dirty="0">
                <a:solidFill>
                  <a:srgbClr val="FF0000"/>
                </a:solidFill>
              </a:rPr>
              <a:t> God of Israel, please tell me.”</a:t>
            </a:r>
          </a:p>
          <a:p>
            <a:pPr algn="ctr">
              <a:buNone/>
            </a:pPr>
            <a:r>
              <a:rPr lang="en-US" dirty="0">
                <a:solidFill>
                  <a:srgbClr val="FF0000"/>
                </a:solidFill>
              </a:rPr>
              <a:t>“He will come,” the </a:t>
            </a:r>
            <a:r>
              <a:rPr lang="en-US" cap="small" dirty="0">
                <a:solidFill>
                  <a:srgbClr val="FF0000"/>
                </a:solidFill>
              </a:rPr>
              <a:t>Lord</a:t>
            </a:r>
            <a:r>
              <a:rPr lang="en-US" dirty="0">
                <a:solidFill>
                  <a:srgbClr val="FF0000"/>
                </a:solidFill>
              </a:rPr>
              <a:t> answered.</a:t>
            </a:r>
          </a:p>
          <a:p>
            <a:pPr algn="ctr">
              <a:buNone/>
            </a:pPr>
            <a:r>
              <a:rPr lang="en-US" dirty="0">
                <a:solidFill>
                  <a:srgbClr val="FF0000"/>
                </a:solidFill>
              </a:rPr>
              <a:t>“Will the citizens of </a:t>
            </a:r>
            <a:r>
              <a:rPr lang="en-US" dirty="0">
                <a:solidFill>
                  <a:srgbClr val="FF0000"/>
                </a:solidFill>
              </a:rPr>
              <a:t>Keilah</a:t>
            </a:r>
            <a:r>
              <a:rPr lang="en-US" dirty="0">
                <a:solidFill>
                  <a:srgbClr val="FF0000"/>
                </a:solidFill>
              </a:rPr>
              <a:t> hand me and my men over to Saul?” David asked.</a:t>
            </a:r>
          </a:p>
          <a:p>
            <a:pPr algn="ctr">
              <a:buNone/>
            </a:pPr>
            <a:r>
              <a:rPr lang="en-US" dirty="0">
                <a:solidFill>
                  <a:srgbClr val="FF0000"/>
                </a:solidFill>
              </a:rPr>
              <a:t>“They will hand you over,” the </a:t>
            </a:r>
            <a:r>
              <a:rPr lang="en-US" cap="small" dirty="0">
                <a:solidFill>
                  <a:srgbClr val="FF0000"/>
                </a:solidFill>
              </a:rPr>
              <a:t>Lord</a:t>
            </a:r>
            <a:r>
              <a:rPr lang="en-US" dirty="0">
                <a:solidFill>
                  <a:srgbClr val="FF0000"/>
                </a:solidFill>
              </a:rPr>
              <a:t> answered.</a:t>
            </a:r>
          </a:p>
          <a:p>
            <a:pPr algn="ctr">
              <a:buNone/>
            </a:pPr>
            <a:r>
              <a:rPr lang="en-US" dirty="0">
                <a:solidFill>
                  <a:srgbClr val="FF0000"/>
                </a:solidFill>
              </a:rPr>
              <a:t>So David and his men, about six </a:t>
            </a:r>
            <a:r>
              <a:rPr lang="en-US" dirty="0" smtClean="0">
                <a:solidFill>
                  <a:srgbClr val="FF0000"/>
                </a:solidFill>
              </a:rPr>
              <a:t>hundred</a:t>
            </a:r>
            <a:r>
              <a:rPr lang="en-US" dirty="0">
                <a:solidFill>
                  <a:srgbClr val="FF0000"/>
                </a:solidFill>
              </a:rPr>
              <a:t> in all, left </a:t>
            </a:r>
            <a:r>
              <a:rPr lang="en-US" dirty="0">
                <a:solidFill>
                  <a:srgbClr val="FF0000"/>
                </a:solidFill>
              </a:rPr>
              <a:t>Keilah</a:t>
            </a:r>
            <a:r>
              <a:rPr lang="en-US" dirty="0">
                <a:solidFill>
                  <a:srgbClr val="FF0000"/>
                </a:solidFill>
              </a:rPr>
              <a:t>. They went wherever they could go. Then Saul was told, “David has escaped from </a:t>
            </a:r>
            <a:r>
              <a:rPr lang="en-US" dirty="0">
                <a:solidFill>
                  <a:srgbClr val="FF0000"/>
                </a:solidFill>
              </a:rPr>
              <a:t>Keilah</a:t>
            </a:r>
            <a:r>
              <a:rPr lang="en-US" dirty="0">
                <a:solidFill>
                  <a:srgbClr val="FF0000"/>
                </a:solidFill>
              </a:rPr>
              <a:t>!” So he gave up the campaign.</a:t>
            </a:r>
          </a:p>
          <a:p>
            <a:pPr algn="ctr">
              <a:buNone/>
            </a:pPr>
            <a:endParaRPr lang="en-US"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525963"/>
          </a:xfrm>
        </p:spPr>
        <p:txBody>
          <a:bodyPr>
            <a:normAutofit/>
          </a:bodyPr>
          <a:lstStyle/>
          <a:p>
            <a:pPr algn="ctr">
              <a:buNone/>
            </a:pPr>
            <a:r>
              <a:rPr lang="en-US" b="1" dirty="0">
                <a:solidFill>
                  <a:srgbClr val="FF0000"/>
                </a:solidFill>
              </a:rPr>
              <a:t>1 Samuel 23:15-20</a:t>
            </a:r>
            <a:r>
              <a:rPr lang="en-US" dirty="0">
                <a:solidFill>
                  <a:srgbClr val="FF0000"/>
                </a:solidFill>
              </a:rPr>
              <a:t> </a:t>
            </a:r>
            <a:endParaRPr lang="en-US" b="1" dirty="0">
              <a:solidFill>
                <a:srgbClr val="FF0000"/>
              </a:solidFill>
            </a:endParaRPr>
          </a:p>
          <a:p>
            <a:pPr algn="ctr">
              <a:buNone/>
            </a:pPr>
            <a:r>
              <a:rPr lang="en-US" b="1" baseline="30000" dirty="0">
                <a:solidFill>
                  <a:srgbClr val="FF0000"/>
                </a:solidFill>
              </a:rPr>
              <a:t> David was afraid </a:t>
            </a:r>
            <a:r>
              <a:rPr lang="en-US" b="1" baseline="30000" dirty="0" smtClean="0">
                <a:solidFill>
                  <a:srgbClr val="FF0000"/>
                </a:solidFill>
              </a:rPr>
              <a:t>because</a:t>
            </a:r>
            <a:r>
              <a:rPr lang="en-US" b="1" baseline="30000" dirty="0">
                <a:solidFill>
                  <a:srgbClr val="FF0000"/>
                </a:solidFill>
              </a:rPr>
              <a:t> Saul had come to kill him at </a:t>
            </a:r>
            <a:r>
              <a:rPr lang="en-US" b="1" baseline="30000" dirty="0">
                <a:solidFill>
                  <a:srgbClr val="FF0000"/>
                </a:solidFill>
              </a:rPr>
              <a:t>Horesh</a:t>
            </a:r>
            <a:r>
              <a:rPr lang="en-US" b="1" baseline="30000" dirty="0">
                <a:solidFill>
                  <a:srgbClr val="FF0000"/>
                </a:solidFill>
              </a:rPr>
              <a:t> in the desert of </a:t>
            </a:r>
            <a:r>
              <a:rPr lang="en-US" b="1" baseline="30000" dirty="0">
                <a:solidFill>
                  <a:srgbClr val="FF0000"/>
                </a:solidFill>
              </a:rPr>
              <a:t>Ziph</a:t>
            </a:r>
            <a:r>
              <a:rPr lang="en-US" b="1" baseline="30000" dirty="0">
                <a:solidFill>
                  <a:srgbClr val="FF0000"/>
                </a:solidFill>
              </a:rPr>
              <a:t>.  Saul’s son Jonathan came to David at </a:t>
            </a:r>
            <a:r>
              <a:rPr lang="en-US" b="1" baseline="30000" dirty="0">
                <a:solidFill>
                  <a:srgbClr val="FF0000"/>
                </a:solidFill>
              </a:rPr>
              <a:t>Horesh</a:t>
            </a:r>
            <a:r>
              <a:rPr lang="en-US" b="1" baseline="30000" dirty="0">
                <a:solidFill>
                  <a:srgbClr val="FF0000"/>
                </a:solidFill>
              </a:rPr>
              <a:t>. He strengthened David’s faith in the </a:t>
            </a:r>
            <a:r>
              <a:rPr lang="en-US" b="1" cap="small" baseline="30000" dirty="0">
                <a:solidFill>
                  <a:srgbClr val="FF0000"/>
                </a:solidFill>
              </a:rPr>
              <a:t>Lord</a:t>
            </a:r>
            <a:r>
              <a:rPr lang="en-US" b="1" baseline="30000" dirty="0">
                <a:solidFill>
                  <a:srgbClr val="FF0000"/>
                </a:solidFill>
              </a:rPr>
              <a:t>.   “Don’t be afraid,” he told David, “my father Saul won’t find you. You will rule Israel, and I will be your second-in-command. Even my father Saul knows this.”  Both of them made a pledge in the </a:t>
            </a:r>
            <a:r>
              <a:rPr lang="en-US" b="1" cap="small" baseline="30000" dirty="0">
                <a:solidFill>
                  <a:srgbClr val="FF0000"/>
                </a:solidFill>
              </a:rPr>
              <a:t>Lord</a:t>
            </a:r>
            <a:r>
              <a:rPr lang="en-US" b="1" baseline="30000" dirty="0">
                <a:solidFill>
                  <a:srgbClr val="FF0000"/>
                </a:solidFill>
              </a:rPr>
              <a:t>’s presence. David stayed in </a:t>
            </a:r>
            <a:r>
              <a:rPr lang="en-US" b="1" baseline="30000" dirty="0">
                <a:solidFill>
                  <a:srgbClr val="FF0000"/>
                </a:solidFill>
              </a:rPr>
              <a:t>Horesh</a:t>
            </a:r>
            <a:r>
              <a:rPr lang="en-US" b="1" baseline="30000" dirty="0">
                <a:solidFill>
                  <a:srgbClr val="FF0000"/>
                </a:solidFill>
              </a:rPr>
              <a:t>, and Jonathan went home.  Then the men of </a:t>
            </a:r>
            <a:r>
              <a:rPr lang="en-US" b="1" baseline="30000" dirty="0">
                <a:solidFill>
                  <a:srgbClr val="FF0000"/>
                </a:solidFill>
              </a:rPr>
              <a:t>Ziph</a:t>
            </a:r>
            <a:r>
              <a:rPr lang="en-US" b="1" baseline="30000" dirty="0">
                <a:solidFill>
                  <a:srgbClr val="FF0000"/>
                </a:solidFill>
              </a:rPr>
              <a:t> went to Saul in </a:t>
            </a:r>
            <a:r>
              <a:rPr lang="en-US" b="1" baseline="30000" dirty="0">
                <a:solidFill>
                  <a:srgbClr val="FF0000"/>
                </a:solidFill>
              </a:rPr>
              <a:t>Gibeah</a:t>
            </a:r>
            <a:r>
              <a:rPr lang="en-US" b="1" baseline="30000" dirty="0">
                <a:solidFill>
                  <a:srgbClr val="FF0000"/>
                </a:solidFill>
              </a:rPr>
              <a:t>. They said, “David is hiding with us in fortified camps at </a:t>
            </a:r>
            <a:r>
              <a:rPr lang="en-US" b="1" baseline="30000" dirty="0">
                <a:solidFill>
                  <a:srgbClr val="FF0000"/>
                </a:solidFill>
              </a:rPr>
              <a:t>Horesh</a:t>
            </a:r>
            <a:r>
              <a:rPr lang="en-US" b="1" baseline="30000" dirty="0">
                <a:solidFill>
                  <a:srgbClr val="FF0000"/>
                </a:solidFill>
              </a:rPr>
              <a:t> on the hills of </a:t>
            </a:r>
            <a:r>
              <a:rPr lang="en-US" b="1" baseline="30000" dirty="0">
                <a:solidFill>
                  <a:srgbClr val="FF0000"/>
                </a:solidFill>
              </a:rPr>
              <a:t>Hachilah</a:t>
            </a:r>
            <a:r>
              <a:rPr lang="en-US" b="1" baseline="30000" dirty="0">
                <a:solidFill>
                  <a:srgbClr val="FF0000"/>
                </a:solidFill>
              </a:rPr>
              <a:t>, south of </a:t>
            </a:r>
            <a:r>
              <a:rPr lang="en-US" b="1" baseline="30000" dirty="0">
                <a:solidFill>
                  <a:srgbClr val="FF0000"/>
                </a:solidFill>
              </a:rPr>
              <a:t>Jeshimon</a:t>
            </a:r>
            <a:r>
              <a:rPr lang="en-US" b="1" baseline="30000" dirty="0">
                <a:solidFill>
                  <a:srgbClr val="FF0000"/>
                </a:solidFill>
              </a:rPr>
              <a:t>.  Come, Your Majesty, whenever you want. We will hand him over to you.”</a:t>
            </a:r>
          </a:p>
          <a:p>
            <a:pPr algn="ctr">
              <a:buNone/>
            </a:pPr>
            <a:endParaRPr lang="en-US"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525963"/>
          </a:xfrm>
        </p:spPr>
        <p:txBody>
          <a:bodyPr/>
          <a:lstStyle/>
          <a:p>
            <a:pPr algn="ctr">
              <a:buNone/>
            </a:pPr>
            <a:endParaRPr lang="en-US" dirty="0">
              <a:solidFill>
                <a:srgbClr val="FF0000"/>
              </a:solidFill>
            </a:endParaRPr>
          </a:p>
          <a:p>
            <a:pPr algn="ctr">
              <a:buNone/>
            </a:pPr>
            <a:r>
              <a:rPr lang="en-US" b="1" i="1" dirty="0">
                <a:solidFill>
                  <a:srgbClr val="FF0000"/>
                </a:solidFill>
              </a:rPr>
              <a:t>2 Corinthians 1:3-8</a:t>
            </a:r>
            <a:endParaRPr lang="en-US" b="1" dirty="0">
              <a:solidFill>
                <a:srgbClr val="FF0000"/>
              </a:solidFill>
            </a:endParaRPr>
          </a:p>
          <a:p>
            <a:pPr algn="ctr">
              <a:buNone/>
            </a:pPr>
            <a:r>
              <a:rPr lang="en-US" i="1" dirty="0">
                <a:solidFill>
                  <a:srgbClr val="FF0000"/>
                </a:solidFill>
              </a:rPr>
              <a:t> Praise be to the God and Father of our Lord Jesus Christ, the Father of compassion and the God of all comfort, who comforts us in all our troubles, so that we can comfort those in any trouble with the comfort we ourselves receive from God. </a:t>
            </a:r>
            <a:r>
              <a:rPr lang="en-US" b="1" i="1" dirty="0">
                <a:solidFill>
                  <a:srgbClr val="FF0000"/>
                </a:solidFill>
              </a:rPr>
              <a:t> </a:t>
            </a:r>
            <a:endParaRPr lang="en-US"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23</Words>
  <Application>Microsoft Office PowerPoint</Application>
  <PresentationFormat>On-screen Show (4:3)</PresentationFormat>
  <Paragraphs>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My Story… Their Story… Your Story</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Story… Their Story… Your Story</dc:title>
  <dc:creator>Chris</dc:creator>
  <cp:lastModifiedBy>Chris</cp:lastModifiedBy>
  <cp:revision>2</cp:revision>
  <dcterms:created xsi:type="dcterms:W3CDTF">2018-10-27T17:07:39Z</dcterms:created>
  <dcterms:modified xsi:type="dcterms:W3CDTF">2018-10-27T17:21:45Z</dcterms:modified>
</cp:coreProperties>
</file>