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76" r:id="rId2"/>
    <p:sldId id="279" r:id="rId3"/>
    <p:sldId id="335" r:id="rId4"/>
    <p:sldId id="369" r:id="rId5"/>
    <p:sldId id="354" r:id="rId6"/>
    <p:sldId id="355" r:id="rId7"/>
    <p:sldId id="345" r:id="rId8"/>
    <p:sldId id="305" r:id="rId9"/>
    <p:sldId id="356" r:id="rId10"/>
    <p:sldId id="357" r:id="rId11"/>
    <p:sldId id="358" r:id="rId12"/>
    <p:sldId id="377" r:id="rId13"/>
    <p:sldId id="341" r:id="rId14"/>
    <p:sldId id="379" r:id="rId15"/>
    <p:sldId id="380" r:id="rId16"/>
    <p:sldId id="378" r:id="rId17"/>
    <p:sldId id="382" r:id="rId18"/>
    <p:sldId id="26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11FF"/>
    <a:srgbClr val="21C1FF"/>
    <a:srgbClr val="044C97"/>
    <a:srgbClr val="FF024F"/>
    <a:srgbClr val="3C0113"/>
    <a:srgbClr val="F30A4F"/>
    <a:srgbClr val="970731"/>
    <a:srgbClr val="FFD34C"/>
    <a:srgbClr val="FFDA46"/>
    <a:srgbClr val="FFE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96" y="-1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820" y="372423"/>
            <a:ext cx="818317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Baskerville"/>
                <a:cs typeface="Baskerville"/>
              </a:rPr>
              <a:t>1 John 4:15-17 </a:t>
            </a:r>
            <a:endParaRPr lang="en-US" sz="3200" b="1" dirty="0" smtClean="0">
              <a:latin typeface="Baskerville"/>
              <a:cs typeface="Baskerville"/>
            </a:endParaRPr>
          </a:p>
          <a:p>
            <a:r>
              <a:rPr lang="en-US" sz="3200" dirty="0" smtClean="0">
                <a:latin typeface="Baskerville"/>
                <a:cs typeface="Baskerville"/>
              </a:rPr>
              <a:t>Whoever </a:t>
            </a:r>
            <a:r>
              <a:rPr lang="en-US" sz="3200" dirty="0">
                <a:latin typeface="Baskerville"/>
                <a:cs typeface="Baskerville"/>
              </a:rPr>
              <a:t>confesses that Jesus is the Son of God, God abides in him, and he in God. </a:t>
            </a:r>
            <a:r>
              <a:rPr lang="en-US" sz="3200" baseline="30000" dirty="0">
                <a:latin typeface="Baskerville"/>
                <a:cs typeface="Baskerville"/>
              </a:rPr>
              <a:t>16 </a:t>
            </a:r>
            <a:r>
              <a:rPr lang="en-US" sz="3200" dirty="0">
                <a:latin typeface="Baskerville"/>
                <a:cs typeface="Baskerville"/>
              </a:rPr>
              <a:t>So we have come to know and to believe the love that God has for us. God is love, and whoever abides in love abides in God, and God abides in him. </a:t>
            </a:r>
            <a:endParaRPr lang="en-US" sz="3200" dirty="0" smtClean="0">
              <a:latin typeface="Baskerville"/>
              <a:cs typeface="Baskerville"/>
            </a:endParaRPr>
          </a:p>
          <a:p>
            <a:r>
              <a:rPr lang="en-US" sz="3200" baseline="30000" dirty="0" smtClean="0">
                <a:latin typeface="Baskerville"/>
                <a:cs typeface="Baskerville"/>
              </a:rPr>
              <a:t>17</a:t>
            </a:r>
            <a:r>
              <a:rPr lang="en-US" sz="3200" baseline="30000" dirty="0">
                <a:latin typeface="Baskerville"/>
                <a:cs typeface="Baskerville"/>
              </a:rPr>
              <a:t> </a:t>
            </a:r>
            <a:r>
              <a:rPr lang="en-US" sz="3200" dirty="0">
                <a:latin typeface="Baskerville"/>
                <a:cs typeface="Baskerville"/>
              </a:rPr>
              <a:t>By this is love perfected with us, so that we may have confidence for the day of judgment, because as he is so also are we in this world.</a:t>
            </a:r>
            <a:endParaRPr lang="en-US" sz="3200" b="1" dirty="0">
              <a:latin typeface="Baskerville"/>
              <a:cs typeface="Baskerville"/>
            </a:endParaRPr>
          </a:p>
          <a:p>
            <a:r>
              <a:rPr lang="en-US" sz="3200" dirty="0">
                <a:latin typeface="Baskerville"/>
                <a:cs typeface="Baskerville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461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3" y="162338"/>
            <a:ext cx="8908865" cy="48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8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7886" y="2005043"/>
            <a:ext cx="2845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Matthew 11:29 </a:t>
            </a:r>
            <a:endParaRPr lang="en-US" sz="2400" dirty="0" smtClean="0"/>
          </a:p>
          <a:p>
            <a:pPr algn="ctr"/>
            <a:r>
              <a:rPr lang="en-US" sz="2400" b="1" dirty="0" smtClean="0"/>
              <a:t>Take </a:t>
            </a:r>
            <a:r>
              <a:rPr lang="en-US" sz="2400" b="1" dirty="0"/>
              <a:t>my yoke upon you, and learn from me, for I am gentle and lowly in heart, and you will find rest for your souls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4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687" y="439269"/>
            <a:ext cx="83550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Baskerville"/>
                <a:cs typeface="Baskerville"/>
              </a:rPr>
              <a:t>1 Peter 2:20-22 </a:t>
            </a:r>
            <a:r>
              <a:rPr lang="en-US" sz="3200" dirty="0">
                <a:latin typeface="Baskerville"/>
                <a:cs typeface="Baskerville"/>
              </a:rPr>
              <a:t>For what credit is it if, when you sin and are beaten for it, you endure? But if when you do good and suffer for it you endure, this is a gracious thing in the sight of God. </a:t>
            </a:r>
            <a:r>
              <a:rPr lang="en-US" sz="3200" baseline="30000" dirty="0">
                <a:latin typeface="Baskerville"/>
                <a:cs typeface="Baskerville"/>
              </a:rPr>
              <a:t>21 </a:t>
            </a:r>
            <a:r>
              <a:rPr lang="en-US" sz="3200" dirty="0">
                <a:latin typeface="Baskerville"/>
                <a:cs typeface="Baskerville"/>
              </a:rPr>
              <a:t>For to this you have been called, because Christ also suffered for you, leaving you an example, so that you might follow in his steps. </a:t>
            </a:r>
            <a:r>
              <a:rPr lang="en-US" sz="3200" baseline="30000" dirty="0">
                <a:latin typeface="Baskerville"/>
                <a:cs typeface="Baskerville"/>
              </a:rPr>
              <a:t>22 </a:t>
            </a:r>
            <a:r>
              <a:rPr lang="en-US" sz="3200" dirty="0">
                <a:latin typeface="Baskerville"/>
                <a:cs typeface="Baskerville"/>
              </a:rPr>
              <a:t>He committed no sin, neither was deceit found in his mouth.</a:t>
            </a:r>
            <a:endParaRPr lang="en-US" sz="3200" b="1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3504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404" y="353326"/>
            <a:ext cx="80017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pple Chancery"/>
                <a:cs typeface="Apple Chancery"/>
              </a:rPr>
              <a:t>1 John 3:24 </a:t>
            </a:r>
            <a:r>
              <a:rPr lang="en-US" sz="4400" dirty="0">
                <a:latin typeface="Apple Chancery"/>
                <a:cs typeface="Apple Chancery"/>
              </a:rPr>
              <a:t>Whoever keeps his commandments abides in God, and God in him. And by this we know that he abides in us, by the Spirit whom he has given us.</a:t>
            </a:r>
            <a:endParaRPr lang="en-US" sz="4400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88889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465" y="353325"/>
            <a:ext cx="81163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Baskerville"/>
                <a:cs typeface="Baskerville"/>
              </a:rPr>
              <a:t>John 14:20-21 </a:t>
            </a:r>
            <a:r>
              <a:rPr lang="en-US" sz="3600" b="1" baseline="30000" dirty="0">
                <a:latin typeface="Baskerville"/>
                <a:cs typeface="Baskerville"/>
              </a:rPr>
              <a:t> </a:t>
            </a:r>
            <a:r>
              <a:rPr lang="en-US" sz="3600" dirty="0">
                <a:latin typeface="Baskerville"/>
                <a:cs typeface="Baskerville"/>
              </a:rPr>
              <a:t>In that day you will know that I am in my Father, and you in me, and I in you. </a:t>
            </a:r>
            <a:r>
              <a:rPr lang="en-US" sz="3600" baseline="30000" dirty="0">
                <a:latin typeface="Baskerville"/>
                <a:cs typeface="Baskerville"/>
              </a:rPr>
              <a:t>21 </a:t>
            </a:r>
            <a:r>
              <a:rPr lang="en-US" sz="3600" dirty="0">
                <a:latin typeface="Baskerville"/>
                <a:cs typeface="Baskerville"/>
              </a:rPr>
              <a:t>Whoever has my commandments and keeps them, he it is who loves me. And he who loves me will be loved by my Father, and I will love him and manifest myself to him.”</a:t>
            </a: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175" y="3150822"/>
            <a:ext cx="814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Though </a:t>
            </a:r>
            <a:r>
              <a:rPr lang="en-US" sz="2400" b="1" dirty="0">
                <a:solidFill>
                  <a:schemeClr val="bg1"/>
                </a:solidFill>
              </a:rPr>
              <a:t>you have not seen him, you love him; and even though you do not see him now, you believe in him and are filled with an inexpressible and glorious joy, </a:t>
            </a:r>
            <a:r>
              <a:rPr lang="en-US" sz="2400" b="1" baseline="30000" dirty="0">
                <a:solidFill>
                  <a:schemeClr val="bg1"/>
                </a:solidFill>
              </a:rPr>
              <a:t>9 </a:t>
            </a:r>
            <a:r>
              <a:rPr lang="en-US" sz="2400" b="1" dirty="0">
                <a:solidFill>
                  <a:schemeClr val="bg1"/>
                </a:solidFill>
              </a:rPr>
              <a:t>for you are receiving the end result of your faith, the salvation of your souls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                                                                            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i="1" dirty="0"/>
              <a:t> 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841553" y="324432"/>
            <a:ext cx="146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 Peter 1:8-9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909" y="337858"/>
            <a:ext cx="85746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Baskerville"/>
              </a:rPr>
              <a:t>2 Peter 1:5-12 </a:t>
            </a:r>
            <a:endParaRPr lang="en-US" sz="2000" b="1" dirty="0" smtClean="0">
              <a:cs typeface="Baskerville"/>
            </a:endParaRPr>
          </a:p>
          <a:p>
            <a:r>
              <a:rPr lang="en-US" sz="2000" dirty="0" smtClean="0">
                <a:cs typeface="Baskerville"/>
              </a:rPr>
              <a:t>For </a:t>
            </a:r>
            <a:r>
              <a:rPr lang="en-US" sz="2000" dirty="0">
                <a:cs typeface="Baskerville"/>
              </a:rPr>
              <a:t>this very reason, make every effort to supplement your faith with virtue, and virtue with knowledge,</a:t>
            </a:r>
            <a:r>
              <a:rPr lang="en-US" sz="2000" baseline="30000" dirty="0">
                <a:cs typeface="Baskerville"/>
              </a:rPr>
              <a:t>6 </a:t>
            </a:r>
            <a:r>
              <a:rPr lang="en-US" sz="2000" dirty="0">
                <a:cs typeface="Baskerville"/>
              </a:rPr>
              <a:t>and knowledge with self-control, and self-control with steadfastness, and steadfastness with godliness,</a:t>
            </a:r>
            <a:r>
              <a:rPr lang="en-US" sz="2000" baseline="30000" dirty="0">
                <a:cs typeface="Baskerville"/>
              </a:rPr>
              <a:t>7 </a:t>
            </a:r>
            <a:r>
              <a:rPr lang="en-US" sz="2000" dirty="0">
                <a:cs typeface="Baskerville"/>
              </a:rPr>
              <a:t>and godliness with brotherly affection, and brotherly affection with love. </a:t>
            </a:r>
            <a:r>
              <a:rPr lang="en-US" sz="2000" baseline="30000" dirty="0">
                <a:cs typeface="Baskerville"/>
              </a:rPr>
              <a:t>8 </a:t>
            </a:r>
            <a:r>
              <a:rPr lang="en-US" sz="2000" dirty="0">
                <a:cs typeface="Baskerville"/>
              </a:rPr>
              <a:t>For if these qualities are yours and are increasing, they keep you from being ineffective or unfruitful in the knowledge of our Lord Jesus Christ. </a:t>
            </a:r>
            <a:r>
              <a:rPr lang="en-US" sz="2000" baseline="30000" dirty="0">
                <a:cs typeface="Baskerville"/>
              </a:rPr>
              <a:t>9 </a:t>
            </a:r>
            <a:r>
              <a:rPr lang="en-US" sz="2000" dirty="0">
                <a:cs typeface="Baskerville"/>
              </a:rPr>
              <a:t>For whoever lacks these qualities is so nearsighted that he is blind, having forgotten that he was cleansed from his former sins. </a:t>
            </a:r>
            <a:r>
              <a:rPr lang="en-US" sz="2000" baseline="30000" dirty="0">
                <a:cs typeface="Baskerville"/>
              </a:rPr>
              <a:t>10 </a:t>
            </a:r>
            <a:r>
              <a:rPr lang="en-US" sz="2000" dirty="0">
                <a:cs typeface="Baskerville"/>
              </a:rPr>
              <a:t>Therefore, brothers, be all the more diligent to confirm your calling and election, for if you practice these qualities you will never fall. </a:t>
            </a:r>
            <a:endParaRPr lang="en-US" sz="2000" dirty="0" smtClean="0">
              <a:cs typeface="Baskerville"/>
            </a:endParaRPr>
          </a:p>
          <a:p>
            <a:r>
              <a:rPr lang="en-US" sz="2000" baseline="30000" dirty="0" smtClean="0">
                <a:cs typeface="Baskerville"/>
              </a:rPr>
              <a:t>11</a:t>
            </a:r>
            <a:r>
              <a:rPr lang="en-US" sz="2000" baseline="30000" dirty="0">
                <a:cs typeface="Baskerville"/>
              </a:rPr>
              <a:t> </a:t>
            </a:r>
            <a:r>
              <a:rPr lang="en-US" sz="2000" dirty="0">
                <a:cs typeface="Baskerville"/>
              </a:rPr>
              <a:t>For in this way there will be richly provided for you an entrance into the eternal kingdom of our Lord and Savior Jesus Christ.</a:t>
            </a:r>
            <a:endParaRPr lang="en-US" sz="2000" b="1" dirty="0"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4629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0" y="0"/>
            <a:ext cx="912496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000000"/>
                </a:solidFill>
              </a:rPr>
              <a:t> 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147" y="1589614"/>
            <a:ext cx="7629349" cy="147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BlairMdITC TT-Medium"/>
                <a:cs typeface="BlairMdITC TT-Medium"/>
              </a:rPr>
              <a:t>2 Corinthians 5:7 </a:t>
            </a:r>
            <a:endParaRPr lang="en-US" sz="2400" b="1" dirty="0" smtClean="0">
              <a:solidFill>
                <a:srgbClr val="000000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en-US" sz="2400" b="1" baseline="30000" dirty="0">
                <a:solidFill>
                  <a:srgbClr val="000000"/>
                </a:solidFill>
                <a:latin typeface="BlairMdITC TT-Medium"/>
                <a:cs typeface="BlairMdITC TT-Medium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BlairMdITC TT-Medium"/>
                <a:cs typeface="BlairMdITC TT-Medium"/>
              </a:rPr>
              <a:t>For we live by faith, not by sight.</a:t>
            </a:r>
          </a:p>
          <a:p>
            <a:r>
              <a:rPr lang="en-US" sz="2400" b="1" dirty="0">
                <a:solidFill>
                  <a:srgbClr val="000000"/>
                </a:solidFill>
                <a:latin typeface="BlairMdITC TT-Medium"/>
                <a:cs typeface="BlairMdITC TT-Medium"/>
              </a:rPr>
              <a:t> </a:t>
            </a:r>
          </a:p>
          <a:p>
            <a:r>
              <a:rPr lang="en-US" i="1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6527" y="381973"/>
            <a:ext cx="81927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Baskerville"/>
                <a:cs typeface="Baskerville"/>
              </a:rPr>
              <a:t>Galatians 2:20 </a:t>
            </a:r>
            <a:r>
              <a:rPr lang="en-US" sz="4000" baseline="30000" dirty="0">
                <a:latin typeface="Baskerville"/>
                <a:cs typeface="Baskerville"/>
              </a:rPr>
              <a:t> </a:t>
            </a:r>
            <a:r>
              <a:rPr lang="en-US" sz="4000" dirty="0">
                <a:latin typeface="Baskerville"/>
                <a:cs typeface="Baskerville"/>
              </a:rPr>
              <a:t>I have been </a:t>
            </a:r>
            <a:r>
              <a:rPr lang="en-US" sz="4000" dirty="0">
                <a:solidFill>
                  <a:srgbClr val="FF0000"/>
                </a:solidFill>
                <a:latin typeface="Baskerville"/>
                <a:cs typeface="Baskerville"/>
              </a:rPr>
              <a:t>crucified</a:t>
            </a:r>
            <a:r>
              <a:rPr lang="en-US" sz="4000" dirty="0">
                <a:latin typeface="Baskerville"/>
                <a:cs typeface="Baskerville"/>
              </a:rPr>
              <a:t> with </a:t>
            </a:r>
            <a:r>
              <a:rPr lang="en-US" sz="4000" dirty="0">
                <a:solidFill>
                  <a:srgbClr val="FFD34C"/>
                </a:solidFill>
                <a:latin typeface="Baskerville"/>
                <a:cs typeface="Baskerville"/>
              </a:rPr>
              <a:t>Christ</a:t>
            </a:r>
            <a:r>
              <a:rPr lang="en-US" sz="4000" dirty="0">
                <a:latin typeface="Baskerville"/>
                <a:cs typeface="Baskerville"/>
              </a:rPr>
              <a:t>. It is no longer I who live, but </a:t>
            </a:r>
            <a:r>
              <a:rPr lang="en-US" sz="4000" dirty="0">
                <a:solidFill>
                  <a:srgbClr val="FFD34C"/>
                </a:solidFill>
                <a:latin typeface="Baskerville"/>
                <a:cs typeface="Baskerville"/>
              </a:rPr>
              <a:t>Christ</a:t>
            </a:r>
            <a:r>
              <a:rPr lang="en-US" sz="4000" dirty="0">
                <a:latin typeface="Baskerville"/>
                <a:cs typeface="Baskerville"/>
              </a:rPr>
              <a:t> who lives in me. And the life I now live in the flesh I live by faith in the </a:t>
            </a:r>
            <a:r>
              <a:rPr lang="en-US" sz="4000" dirty="0">
                <a:solidFill>
                  <a:srgbClr val="FFD34C"/>
                </a:solidFill>
                <a:latin typeface="Baskerville"/>
                <a:cs typeface="Baskerville"/>
              </a:rPr>
              <a:t>Son of God</a:t>
            </a:r>
            <a:r>
              <a:rPr lang="en-US" sz="4000" dirty="0">
                <a:latin typeface="Baskerville"/>
                <a:cs typeface="Baskerville"/>
              </a:rPr>
              <a:t>, who loved me and </a:t>
            </a:r>
            <a:r>
              <a:rPr lang="en-US" sz="4000" dirty="0">
                <a:solidFill>
                  <a:srgbClr val="F30A4F"/>
                </a:solidFill>
                <a:latin typeface="Baskerville"/>
                <a:cs typeface="Baskerville"/>
              </a:rPr>
              <a:t>gave</a:t>
            </a:r>
            <a:r>
              <a:rPr lang="en-US" sz="4000" dirty="0">
                <a:latin typeface="Baskerville"/>
                <a:cs typeface="Baskerville"/>
              </a:rPr>
              <a:t> himself for me.</a:t>
            </a:r>
          </a:p>
          <a:p>
            <a:r>
              <a:rPr lang="en-US" sz="4000" dirty="0">
                <a:latin typeface="Baskerville"/>
                <a:cs typeface="Baskerville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182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0" y="0"/>
            <a:ext cx="912496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000000"/>
                </a:solidFill>
              </a:rPr>
              <a:t> 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2496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807" y="1136644"/>
            <a:ext cx="604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sz="4800" b="1" dirty="0" smtClean="0">
                <a:solidFill>
                  <a:srgbClr val="660066"/>
                </a:solidFill>
                <a:latin typeface="Apple Chancery"/>
                <a:cs typeface="Apple Chancery"/>
              </a:rPr>
              <a:t>JESUS is the WAY</a:t>
            </a:r>
            <a:endParaRPr lang="en-US" sz="4800" b="1" dirty="0">
              <a:solidFill>
                <a:srgbClr val="660066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2172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334" y="372110"/>
            <a:ext cx="83359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660066"/>
                </a:solidFill>
                <a:latin typeface="Apple Chancery"/>
                <a:cs typeface="Apple Chancery"/>
              </a:rPr>
              <a:t>John 14:6 </a:t>
            </a:r>
            <a:r>
              <a:rPr lang="en-US" sz="4400" dirty="0">
                <a:solidFill>
                  <a:srgbClr val="660066"/>
                </a:solidFill>
                <a:latin typeface="Apple Chancery"/>
                <a:cs typeface="Apple Chancery"/>
              </a:rPr>
              <a:t>Jesus said to him, “I am the </a:t>
            </a:r>
            <a:r>
              <a:rPr lang="en-US" sz="4400" b="1" dirty="0">
                <a:solidFill>
                  <a:srgbClr val="660066"/>
                </a:solidFill>
                <a:latin typeface="Apple Chancery"/>
                <a:cs typeface="Apple Chancery"/>
              </a:rPr>
              <a:t>way</a:t>
            </a:r>
            <a:r>
              <a:rPr lang="en-US" sz="4400" dirty="0">
                <a:solidFill>
                  <a:srgbClr val="660066"/>
                </a:solidFill>
                <a:latin typeface="Apple Chancery"/>
                <a:cs typeface="Apple Chancery"/>
              </a:rPr>
              <a:t>, and the truth, and the </a:t>
            </a:r>
            <a:r>
              <a:rPr lang="en-US" sz="4400" b="1" dirty="0">
                <a:solidFill>
                  <a:srgbClr val="660066"/>
                </a:solidFill>
                <a:latin typeface="Apple Chancery"/>
                <a:cs typeface="Apple Chancery"/>
              </a:rPr>
              <a:t>life</a:t>
            </a:r>
            <a:r>
              <a:rPr lang="en-US" sz="4400" dirty="0">
                <a:solidFill>
                  <a:srgbClr val="660066"/>
                </a:solidFill>
                <a:latin typeface="Apple Chancery"/>
                <a:cs typeface="Apple Chancery"/>
              </a:rPr>
              <a:t>. No one comes to the Father except through me.</a:t>
            </a:r>
            <a:endParaRPr lang="en-US" sz="4400" b="1" dirty="0">
              <a:solidFill>
                <a:srgbClr val="660066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076" y="783044"/>
            <a:ext cx="82022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Bangla MN"/>
                <a:cs typeface="Bangla MN"/>
              </a:rPr>
              <a:t>Matthew 7:14 </a:t>
            </a:r>
            <a:endParaRPr lang="en-US" sz="4800" b="1" dirty="0" smtClean="0">
              <a:latin typeface="Bangla MN"/>
              <a:cs typeface="Bangla MN"/>
            </a:endParaRPr>
          </a:p>
          <a:p>
            <a:pPr algn="ctr"/>
            <a:r>
              <a:rPr lang="en-US" sz="4800" dirty="0" smtClean="0">
                <a:latin typeface="Bangla MN"/>
                <a:cs typeface="Bangla MN"/>
              </a:rPr>
              <a:t>For </a:t>
            </a:r>
            <a:r>
              <a:rPr lang="en-US" sz="4800" dirty="0">
                <a:latin typeface="Bangla MN"/>
                <a:cs typeface="Bangla MN"/>
              </a:rPr>
              <a:t>the gate is narrow and the </a:t>
            </a:r>
            <a:r>
              <a:rPr lang="en-US" sz="4800" b="1" dirty="0">
                <a:latin typeface="Bangla MN"/>
                <a:cs typeface="Bangla MN"/>
              </a:rPr>
              <a:t>way</a:t>
            </a:r>
            <a:r>
              <a:rPr lang="en-US" sz="4800" dirty="0">
                <a:latin typeface="Bangla MN"/>
                <a:cs typeface="Bangla MN"/>
              </a:rPr>
              <a:t> is hard that leads to </a:t>
            </a:r>
            <a:r>
              <a:rPr lang="en-US" sz="4800" b="1" dirty="0">
                <a:latin typeface="Bangla MN"/>
                <a:cs typeface="Bangla MN"/>
              </a:rPr>
              <a:t>life</a:t>
            </a:r>
            <a:r>
              <a:rPr lang="en-US" sz="4800" dirty="0">
                <a:latin typeface="Bangla MN"/>
                <a:cs typeface="Bangla MN"/>
              </a:rPr>
              <a:t>, and those who find it are </a:t>
            </a:r>
            <a:r>
              <a:rPr lang="en-US" sz="4800" b="1" dirty="0">
                <a:latin typeface="Bangla MN"/>
                <a:cs typeface="Bangla MN"/>
              </a:rPr>
              <a:t>few</a:t>
            </a:r>
            <a:r>
              <a:rPr lang="en-US" sz="4800" dirty="0">
                <a:latin typeface="Bangla MN"/>
                <a:cs typeface="Bangla MN"/>
              </a:rPr>
              <a:t>.</a:t>
            </a:r>
            <a:endParaRPr lang="en-US" sz="4800" b="1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91982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8"/>
            <a:ext cx="9144000" cy="5084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5559" y="290837"/>
            <a:ext cx="59105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angla MN"/>
                <a:cs typeface="Bangla MN"/>
              </a:rPr>
              <a:t>Isaiah 35:8 </a:t>
            </a:r>
            <a:r>
              <a:rPr lang="en-US" sz="2400" dirty="0">
                <a:solidFill>
                  <a:schemeClr val="bg1"/>
                </a:solidFill>
                <a:latin typeface="Bangla MN"/>
                <a:cs typeface="Bangla MN"/>
              </a:rPr>
              <a:t>And a highway shall be there, and it shall be called the Way of Holiness</a:t>
            </a:r>
            <a:r>
              <a:rPr lang="en-US" sz="2400" dirty="0" smtClean="0">
                <a:solidFill>
                  <a:schemeClr val="bg1"/>
                </a:solidFill>
                <a:latin typeface="Bangla MN"/>
                <a:cs typeface="Bangla MN"/>
              </a:rPr>
              <a:t>; the </a:t>
            </a:r>
            <a:r>
              <a:rPr lang="en-US" sz="2400" dirty="0">
                <a:solidFill>
                  <a:schemeClr val="bg1"/>
                </a:solidFill>
                <a:latin typeface="Bangla MN"/>
                <a:cs typeface="Bangla MN"/>
              </a:rPr>
              <a:t>unclean shall not pass over it. It shall belong to those who walk on the way; even if they are fools, they shall not go astray.</a:t>
            </a:r>
            <a:endParaRPr lang="en-US" sz="2400" b="1" dirty="0">
              <a:solidFill>
                <a:schemeClr val="bg1"/>
              </a:solidFill>
              <a:latin typeface="Bangla MN"/>
              <a:cs typeface="Bangla MN"/>
            </a:endParaRPr>
          </a:p>
          <a:p>
            <a:r>
              <a:rPr lang="en-US" sz="2400" dirty="0">
                <a:solidFill>
                  <a:schemeClr val="bg1"/>
                </a:solidFill>
                <a:latin typeface="Bangla MN"/>
                <a:cs typeface="Bangla M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528" y="3575871"/>
            <a:ext cx="81736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2 Corinthians 4:18</a:t>
            </a:r>
            <a:r>
              <a:rPr lang="en-US" sz="2800" b="1" dirty="0">
                <a:solidFill>
                  <a:srgbClr val="000000"/>
                </a:solidFill>
              </a:rPr>
              <a:t> </a:t>
            </a:r>
            <a:r>
              <a:rPr lang="en-US" sz="2800" dirty="0">
                <a:solidFill>
                  <a:srgbClr val="000000"/>
                </a:solidFill>
              </a:rPr>
              <a:t>So we fix our eyes not on what is seen, but on what is unseen, since what is seen is temporary, but what is unseen is eternal.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563" y="420170"/>
            <a:ext cx="814497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pple Chancery"/>
                <a:cs typeface="Apple Chancery"/>
              </a:rPr>
              <a:t>John 14:12 </a:t>
            </a:r>
            <a:r>
              <a:rPr lang="en-US" sz="4400" dirty="0">
                <a:latin typeface="Apple Chancery"/>
                <a:cs typeface="Apple Chancery"/>
              </a:rPr>
              <a:t>“Truly, truly, I say to you, whoever believes in me will also do the works that I do; and greater works than these will he do, because I am going to the Father.</a:t>
            </a:r>
            <a:endParaRPr lang="en-US" sz="4400" b="1" dirty="0">
              <a:latin typeface="Apple Chancery"/>
              <a:cs typeface="Apple Chancery"/>
            </a:endParaRPr>
          </a:p>
          <a:p>
            <a:r>
              <a:rPr lang="en-US" sz="4400" dirty="0">
                <a:latin typeface="Apple Chancery"/>
                <a:cs typeface="Apple Chancery"/>
              </a:rPr>
              <a:t> </a:t>
            </a:r>
            <a:endParaRPr lang="en-US" sz="4400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43594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0209" y="439270"/>
            <a:ext cx="79921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ngla MN"/>
                <a:cs typeface="Bangla MN"/>
              </a:rPr>
              <a:t>1 John 2:4-6 </a:t>
            </a:r>
            <a:endParaRPr lang="en-US" sz="2800" b="1" dirty="0" smtClean="0">
              <a:latin typeface="Bangla MN"/>
              <a:cs typeface="Bangla MN"/>
            </a:endParaRPr>
          </a:p>
          <a:p>
            <a:r>
              <a:rPr lang="en-US" sz="2800" b="1" baseline="30000" dirty="0">
                <a:latin typeface="Bangla MN"/>
                <a:cs typeface="Bangla MN"/>
              </a:rPr>
              <a:t> </a:t>
            </a:r>
            <a:r>
              <a:rPr lang="en-US" sz="2800" dirty="0">
                <a:latin typeface="Bangla MN"/>
                <a:cs typeface="Bangla MN"/>
              </a:rPr>
              <a:t>Whoever says “I know him” but does not keep his commandments is a liar, and the truth is not in him,</a:t>
            </a:r>
            <a:r>
              <a:rPr lang="en-US" sz="2800" b="1" baseline="30000" dirty="0">
                <a:latin typeface="Bangla MN"/>
                <a:cs typeface="Bangla MN"/>
              </a:rPr>
              <a:t>5 </a:t>
            </a:r>
            <a:r>
              <a:rPr lang="en-US" sz="2800" dirty="0">
                <a:latin typeface="Bangla MN"/>
                <a:cs typeface="Bangla MN"/>
              </a:rPr>
              <a:t>but whoever keeps his word, in him truly the love of God is perfected. By this we may know that we are in him: </a:t>
            </a:r>
            <a:r>
              <a:rPr lang="en-US" sz="2800" b="1" baseline="30000" dirty="0">
                <a:latin typeface="Bangla MN"/>
                <a:cs typeface="Bangla MN"/>
              </a:rPr>
              <a:t>6 </a:t>
            </a:r>
            <a:r>
              <a:rPr lang="en-US" sz="2800" dirty="0">
                <a:latin typeface="Bangla MN"/>
                <a:cs typeface="Bangla MN"/>
              </a:rPr>
              <a:t>whoever says he abides in him ought to walk in the same way in which he walked.</a:t>
            </a:r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2606"/>
            <a:ext cx="906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 </a:t>
            </a: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40" y="4747712"/>
            <a:ext cx="8916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9" y="0"/>
            <a:ext cx="89220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653" y="257832"/>
            <a:ext cx="85937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askerville"/>
                <a:cs typeface="Baskerville"/>
              </a:rPr>
              <a:t>John 13:12-15</a:t>
            </a:r>
            <a:r>
              <a:rPr lang="en-US" sz="3200" b="1" dirty="0">
                <a:latin typeface="Baskerville"/>
                <a:cs typeface="Baskerville"/>
              </a:rPr>
              <a:t> </a:t>
            </a:r>
            <a:r>
              <a:rPr lang="en-US" sz="3200" dirty="0">
                <a:latin typeface="Baskerville"/>
                <a:cs typeface="Baskerville"/>
              </a:rPr>
              <a:t>When he had washed their feet and put on his outer garments and resumed his place, he said to them, “Do you understand what I have done to you? </a:t>
            </a:r>
            <a:r>
              <a:rPr lang="en-US" sz="3200" baseline="30000" dirty="0">
                <a:latin typeface="Baskerville"/>
                <a:cs typeface="Baskerville"/>
              </a:rPr>
              <a:t>13 </a:t>
            </a:r>
            <a:r>
              <a:rPr lang="en-US" sz="3200" dirty="0">
                <a:latin typeface="Baskerville"/>
                <a:cs typeface="Baskerville"/>
              </a:rPr>
              <a:t>You call me Teacher and Lord, and you are right, for so I am. </a:t>
            </a:r>
            <a:r>
              <a:rPr lang="en-US" sz="3200" baseline="30000" dirty="0">
                <a:latin typeface="Baskerville"/>
                <a:cs typeface="Baskerville"/>
              </a:rPr>
              <a:t>14 </a:t>
            </a:r>
            <a:r>
              <a:rPr lang="en-US" sz="3200" dirty="0">
                <a:latin typeface="Baskerville"/>
                <a:cs typeface="Baskerville"/>
              </a:rPr>
              <a:t>If I then, your Lord and Teacher, have washed your feet, you also ought to wash one another's feet.</a:t>
            </a:r>
            <a:r>
              <a:rPr lang="en-US" sz="3200" baseline="30000" dirty="0">
                <a:latin typeface="Baskerville"/>
                <a:cs typeface="Baskerville"/>
              </a:rPr>
              <a:t>15</a:t>
            </a:r>
            <a:r>
              <a:rPr lang="en-US" sz="3200" dirty="0">
                <a:latin typeface="Baskerville"/>
                <a:cs typeface="Baskerville"/>
              </a:rPr>
              <a:t> For I have given you an example, that you also should do just as I have done to you.</a:t>
            </a:r>
          </a:p>
          <a:p>
            <a:r>
              <a:rPr lang="en-US" dirty="0"/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4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11930</TotalTime>
  <Words>116</Words>
  <Application>Microsoft Macintosh PowerPoint</Application>
  <PresentationFormat>On-screen Show (16:9)</PresentationFormat>
  <Paragraphs>38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556</cp:revision>
  <dcterms:created xsi:type="dcterms:W3CDTF">2016-08-27T22:55:59Z</dcterms:created>
  <dcterms:modified xsi:type="dcterms:W3CDTF">2018-10-20T21:47:43Z</dcterms:modified>
</cp:coreProperties>
</file>