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89" r:id="rId2"/>
    <p:sldId id="279" r:id="rId3"/>
    <p:sldId id="354" r:id="rId4"/>
    <p:sldId id="335" r:id="rId5"/>
    <p:sldId id="369" r:id="rId6"/>
    <p:sldId id="355" r:id="rId7"/>
    <p:sldId id="345" r:id="rId8"/>
    <p:sldId id="305" r:id="rId9"/>
    <p:sldId id="356" r:id="rId10"/>
    <p:sldId id="357" r:id="rId11"/>
    <p:sldId id="358" r:id="rId12"/>
    <p:sldId id="341" r:id="rId13"/>
    <p:sldId id="370" r:id="rId14"/>
    <p:sldId id="371" r:id="rId15"/>
    <p:sldId id="372" r:id="rId16"/>
    <p:sldId id="261"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11FF"/>
    <a:srgbClr val="21C1FF"/>
    <a:srgbClr val="044C97"/>
    <a:srgbClr val="FF024F"/>
    <a:srgbClr val="3C0113"/>
    <a:srgbClr val="F30A4F"/>
    <a:srgbClr val="970731"/>
    <a:srgbClr val="FFD34C"/>
    <a:srgbClr val="FFDA46"/>
    <a:srgbClr val="FFEC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3" d="100"/>
          <a:sy n="133" d="100"/>
        </p:scale>
        <p:origin x="-96" y="-148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9/7/18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9/7/18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9/7/18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9/7/18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9/7/18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9/7/18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9/7/18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9/7/18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9/7/18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221"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6528" y="525212"/>
            <a:ext cx="8087684" cy="3785652"/>
          </a:xfrm>
          <a:prstGeom prst="rect">
            <a:avLst/>
          </a:prstGeom>
        </p:spPr>
        <p:txBody>
          <a:bodyPr wrap="square">
            <a:spAutoFit/>
          </a:bodyPr>
          <a:lstStyle/>
          <a:p>
            <a:r>
              <a:rPr lang="en-US" sz="4800" dirty="0">
                <a:latin typeface="Baskerville"/>
                <a:cs typeface="Baskerville"/>
              </a:rPr>
              <a:t>Philippians 1:29 </a:t>
            </a:r>
            <a:endParaRPr lang="en-US" sz="4800" dirty="0" smtClean="0">
              <a:latin typeface="Baskerville"/>
              <a:cs typeface="Baskerville"/>
            </a:endParaRPr>
          </a:p>
          <a:p>
            <a:r>
              <a:rPr lang="en-US" sz="4800" dirty="0" smtClean="0">
                <a:latin typeface="Baskerville"/>
                <a:cs typeface="Baskerville"/>
              </a:rPr>
              <a:t>For</a:t>
            </a:r>
            <a:r>
              <a:rPr lang="en-US" sz="4800" dirty="0">
                <a:latin typeface="Baskerville"/>
                <a:cs typeface="Baskerville"/>
              </a:rPr>
              <a:t> it has been </a:t>
            </a:r>
            <a:r>
              <a:rPr lang="en-US" sz="4800" b="1" dirty="0">
                <a:solidFill>
                  <a:srgbClr val="FFD34C"/>
                </a:solidFill>
                <a:latin typeface="Baskerville"/>
                <a:cs typeface="Baskerville"/>
              </a:rPr>
              <a:t>granted</a:t>
            </a:r>
            <a:r>
              <a:rPr lang="en-US" sz="4800" dirty="0">
                <a:latin typeface="Baskerville"/>
                <a:cs typeface="Baskerville"/>
              </a:rPr>
              <a:t> to you that for the sake of Christ you should not only </a:t>
            </a:r>
            <a:r>
              <a:rPr lang="en-US" sz="4800" b="1" dirty="0">
                <a:solidFill>
                  <a:srgbClr val="FFD34C"/>
                </a:solidFill>
                <a:latin typeface="Baskerville"/>
                <a:cs typeface="Baskerville"/>
              </a:rPr>
              <a:t>believe</a:t>
            </a:r>
            <a:r>
              <a:rPr lang="en-US" sz="4800" dirty="0">
                <a:latin typeface="Baskerville"/>
                <a:cs typeface="Baskerville"/>
              </a:rPr>
              <a:t> in him but also </a:t>
            </a:r>
            <a:r>
              <a:rPr lang="en-US" sz="4800" b="1" dirty="0">
                <a:solidFill>
                  <a:srgbClr val="FFD34C"/>
                </a:solidFill>
                <a:latin typeface="Baskerville"/>
                <a:cs typeface="Baskerville"/>
              </a:rPr>
              <a:t>suffer</a:t>
            </a:r>
            <a:r>
              <a:rPr lang="en-US" sz="4800" dirty="0">
                <a:latin typeface="Baskerville"/>
                <a:cs typeface="Baskerville"/>
              </a:rPr>
              <a:t> for his sake</a:t>
            </a:r>
          </a:p>
        </p:txBody>
      </p:sp>
    </p:spTree>
    <p:extLst>
      <p:ext uri="{BB962C8B-B14F-4D97-AF65-F5344CB8AC3E}">
        <p14:creationId xmlns:p14="http://schemas.microsoft.com/office/powerpoint/2010/main" val="16146142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077" y="353325"/>
            <a:ext cx="8164073" cy="4524316"/>
          </a:xfrm>
          <a:prstGeom prst="rect">
            <a:avLst/>
          </a:prstGeom>
        </p:spPr>
        <p:txBody>
          <a:bodyPr wrap="square">
            <a:spAutoFit/>
          </a:bodyPr>
          <a:lstStyle/>
          <a:p>
            <a:r>
              <a:rPr lang="en-US" sz="3600" dirty="0">
                <a:latin typeface="Baskerville"/>
                <a:cs typeface="Baskerville"/>
              </a:rPr>
              <a:t>Matthew 5:11-</a:t>
            </a:r>
            <a:r>
              <a:rPr lang="en-US" sz="3600" dirty="0" smtClean="0">
                <a:latin typeface="Baskerville"/>
                <a:cs typeface="Baskerville"/>
              </a:rPr>
              <a:t>12</a:t>
            </a:r>
            <a:r>
              <a:rPr lang="en-US" sz="3600" b="1" baseline="30000" dirty="0">
                <a:latin typeface="Baskerville"/>
                <a:cs typeface="Baskerville"/>
              </a:rPr>
              <a:t> </a:t>
            </a:r>
            <a:r>
              <a:rPr lang="en-US" sz="3600" b="1" baseline="30000" dirty="0">
                <a:latin typeface="Baskerville"/>
                <a:cs typeface="Baskerville"/>
              </a:rPr>
              <a:t> </a:t>
            </a:r>
            <a:r>
              <a:rPr lang="en-US" sz="3600" dirty="0" smtClean="0">
                <a:latin typeface="Baskerville"/>
                <a:cs typeface="Baskerville"/>
              </a:rPr>
              <a:t>“</a:t>
            </a:r>
            <a:r>
              <a:rPr lang="en-US" sz="3600" dirty="0">
                <a:latin typeface="Baskerville"/>
                <a:cs typeface="Baskerville"/>
              </a:rPr>
              <a:t>Blessed are you when people insult you, persecute you and falsely say all kinds of evil against you because of me. </a:t>
            </a:r>
            <a:r>
              <a:rPr lang="en-US" sz="3600" baseline="30000" dirty="0">
                <a:latin typeface="Baskerville"/>
                <a:cs typeface="Baskerville"/>
              </a:rPr>
              <a:t>12 </a:t>
            </a:r>
            <a:r>
              <a:rPr lang="en-US" sz="3600" dirty="0">
                <a:latin typeface="Baskerville"/>
                <a:cs typeface="Baskerville"/>
              </a:rPr>
              <a:t>Rejoice and be glad, because great is your reward in heaven, for in the same way they persecuted the prophets who were before you</a:t>
            </a:r>
            <a:r>
              <a:rPr lang="en-US" sz="3600" b="1" dirty="0">
                <a:latin typeface="Baskerville"/>
                <a:cs typeface="Baskerville"/>
              </a:rPr>
              <a:t>.</a:t>
            </a:r>
          </a:p>
          <a:p>
            <a:r>
              <a:rPr lang="en-US" sz="3600" b="1" i="1" dirty="0">
                <a:latin typeface="Baskerville"/>
                <a:cs typeface="Baskerville"/>
              </a:rPr>
              <a:t> </a:t>
            </a:r>
            <a:endParaRPr lang="en-US" sz="3600" dirty="0">
              <a:latin typeface="Baskerville"/>
              <a:cs typeface="Baskerville"/>
            </a:endParaRPr>
          </a:p>
        </p:txBody>
      </p:sp>
    </p:spTree>
    <p:extLst>
      <p:ext uri="{BB962C8B-B14F-4D97-AF65-F5344CB8AC3E}">
        <p14:creationId xmlns:p14="http://schemas.microsoft.com/office/powerpoint/2010/main" val="12636826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917" y="372423"/>
            <a:ext cx="8020844" cy="4801314"/>
          </a:xfrm>
          <a:prstGeom prst="rect">
            <a:avLst/>
          </a:prstGeom>
        </p:spPr>
        <p:txBody>
          <a:bodyPr wrap="square">
            <a:spAutoFit/>
          </a:bodyPr>
          <a:lstStyle/>
          <a:p>
            <a:pPr algn="ctr"/>
            <a:r>
              <a:rPr lang="en-US" sz="4800" b="1" dirty="0">
                <a:latin typeface="Baskerville"/>
                <a:cs typeface="Baskerville"/>
              </a:rPr>
              <a:t>Romans 5:3-4 </a:t>
            </a:r>
            <a:r>
              <a:rPr lang="en-US" sz="4800" dirty="0">
                <a:latin typeface="Baskerville"/>
                <a:cs typeface="Baskerville"/>
              </a:rPr>
              <a:t>Not only so, but we also glory in our sufferings, because we know that suffering produces perseverance;</a:t>
            </a:r>
            <a:r>
              <a:rPr lang="en-US" sz="4800" baseline="30000" dirty="0">
                <a:latin typeface="Baskerville"/>
                <a:cs typeface="Baskerville"/>
              </a:rPr>
              <a:t>4 </a:t>
            </a:r>
            <a:r>
              <a:rPr lang="en-US" sz="4800" dirty="0">
                <a:latin typeface="Baskerville"/>
                <a:cs typeface="Baskerville"/>
              </a:rPr>
              <a:t>perseverance, character; and character, hope.</a:t>
            </a:r>
            <a:endParaRPr lang="en-US" sz="4800" b="1" dirty="0">
              <a:latin typeface="Baskerville"/>
              <a:cs typeface="Baskerville"/>
            </a:endParaRPr>
          </a:p>
          <a:p>
            <a:r>
              <a:rPr lang="en-US" i="1" dirty="0"/>
              <a:t> </a:t>
            </a:r>
            <a:endParaRPr lang="en-US" dirty="0"/>
          </a:p>
        </p:txBody>
      </p:sp>
    </p:spTree>
    <p:extLst>
      <p:ext uri="{BB962C8B-B14F-4D97-AF65-F5344CB8AC3E}">
        <p14:creationId xmlns:p14="http://schemas.microsoft.com/office/powerpoint/2010/main" val="29350482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8855" y="342186"/>
            <a:ext cx="7906260" cy="4739759"/>
          </a:xfrm>
          <a:prstGeom prst="rect">
            <a:avLst/>
          </a:prstGeom>
        </p:spPr>
        <p:txBody>
          <a:bodyPr wrap="square">
            <a:spAutoFit/>
          </a:bodyPr>
          <a:lstStyle/>
          <a:p>
            <a:pPr algn="ctr"/>
            <a:r>
              <a:rPr lang="en-US" sz="2800" dirty="0">
                <a:latin typeface="Baskerville"/>
                <a:cs typeface="Baskerville"/>
              </a:rPr>
              <a:t>Colossians 1:9-10 </a:t>
            </a:r>
            <a:endParaRPr lang="en-US" sz="2800" dirty="0" smtClean="0">
              <a:latin typeface="Baskerville"/>
              <a:cs typeface="Baskerville"/>
            </a:endParaRPr>
          </a:p>
          <a:p>
            <a:pPr algn="ctr"/>
            <a:r>
              <a:rPr lang="en-US" sz="3200" dirty="0" smtClean="0">
                <a:latin typeface="Baskerville"/>
                <a:cs typeface="Baskerville"/>
              </a:rPr>
              <a:t>For </a:t>
            </a:r>
            <a:r>
              <a:rPr lang="en-US" sz="3200" dirty="0">
                <a:latin typeface="Baskerville"/>
                <a:cs typeface="Baskerville"/>
              </a:rPr>
              <a:t>this reason, since the day we heard about you, we have not stopped praying for you. We continually ask God to fill you with the knowledge of his will through all the wisdom and understanding that the Spirit gives,</a:t>
            </a:r>
            <a:r>
              <a:rPr lang="en-US" sz="3200" baseline="30000" dirty="0">
                <a:latin typeface="Baskerville"/>
                <a:cs typeface="Baskerville"/>
              </a:rPr>
              <a:t>10 </a:t>
            </a:r>
            <a:r>
              <a:rPr lang="en-US" sz="3200" dirty="0">
                <a:latin typeface="Baskerville"/>
                <a:cs typeface="Baskerville"/>
              </a:rPr>
              <a:t>so that you may live a </a:t>
            </a:r>
            <a:r>
              <a:rPr lang="en-US" sz="3200" dirty="0">
                <a:solidFill>
                  <a:srgbClr val="FFD34C"/>
                </a:solidFill>
                <a:latin typeface="Baskerville"/>
                <a:cs typeface="Baskerville"/>
              </a:rPr>
              <a:t>life worthy of the Lord </a:t>
            </a:r>
            <a:r>
              <a:rPr lang="en-US" sz="3200" dirty="0">
                <a:latin typeface="Baskerville"/>
                <a:cs typeface="Baskerville"/>
              </a:rPr>
              <a:t>and please him in every way: bearing fruit in every good work, growing in the knowledge of God</a:t>
            </a:r>
            <a:r>
              <a:rPr lang="en-US" sz="3200" b="1" dirty="0">
                <a:latin typeface="Baskerville"/>
                <a:cs typeface="Baskerville"/>
              </a:rPr>
              <a:t>,</a:t>
            </a:r>
          </a:p>
          <a:p>
            <a:pPr algn="ctr" fontAlgn="base"/>
            <a:r>
              <a:rPr lang="en-US" i="1" dirty="0"/>
              <a:t> </a:t>
            </a:r>
            <a:endParaRPr lang="en-US" dirty="0"/>
          </a:p>
        </p:txBody>
      </p:sp>
    </p:spTree>
    <p:extLst>
      <p:ext uri="{BB962C8B-B14F-4D97-AF65-F5344CB8AC3E}">
        <p14:creationId xmlns:p14="http://schemas.microsoft.com/office/powerpoint/2010/main" val="34665828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3200" y="279400"/>
            <a:ext cx="8737600" cy="4572000"/>
          </a:xfrm>
          <a:prstGeom prst="rect">
            <a:avLst/>
          </a:prstGeom>
        </p:spPr>
      </p:pic>
    </p:spTree>
    <p:extLst>
      <p:ext uri="{BB962C8B-B14F-4D97-AF65-F5344CB8AC3E}">
        <p14:creationId xmlns:p14="http://schemas.microsoft.com/office/powerpoint/2010/main" val="3729386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7431" y="429719"/>
            <a:ext cx="8345497" cy="4093428"/>
          </a:xfrm>
          <a:prstGeom prst="rect">
            <a:avLst/>
          </a:prstGeom>
        </p:spPr>
        <p:txBody>
          <a:bodyPr wrap="square">
            <a:spAutoFit/>
          </a:bodyPr>
          <a:lstStyle/>
          <a:p>
            <a:pPr fontAlgn="base"/>
            <a:r>
              <a:rPr lang="en-US" sz="2400" dirty="0" smtClean="0">
                <a:latin typeface="Baskerville"/>
                <a:cs typeface="Baskerville"/>
              </a:rPr>
              <a:t>A Christians walk </a:t>
            </a:r>
            <a:r>
              <a:rPr lang="en-US" sz="2400" dirty="0" smtClean="0">
                <a:solidFill>
                  <a:srgbClr val="FFD34C"/>
                </a:solidFill>
                <a:latin typeface="Baskerville"/>
                <a:cs typeface="Baskerville"/>
              </a:rPr>
              <a:t>worthy</a:t>
            </a:r>
            <a:r>
              <a:rPr lang="en-US" sz="2400" dirty="0" smtClean="0">
                <a:latin typeface="Baskerville"/>
                <a:cs typeface="Baskerville"/>
              </a:rPr>
              <a:t> </a:t>
            </a:r>
            <a:r>
              <a:rPr lang="en-US" sz="2400" dirty="0">
                <a:latin typeface="Baskerville"/>
                <a:cs typeface="Baskerville"/>
              </a:rPr>
              <a:t>of the </a:t>
            </a:r>
            <a:r>
              <a:rPr lang="en-US" sz="2400" dirty="0" smtClean="0">
                <a:solidFill>
                  <a:srgbClr val="FFD34C"/>
                </a:solidFill>
                <a:latin typeface="Baskerville"/>
                <a:cs typeface="Baskerville"/>
              </a:rPr>
              <a:t>Gospel,</a:t>
            </a:r>
            <a:r>
              <a:rPr lang="en-US" sz="2400" dirty="0" smtClean="0">
                <a:latin typeface="Baskerville"/>
                <a:cs typeface="Baskerville"/>
              </a:rPr>
              <a:t> </a:t>
            </a:r>
            <a:r>
              <a:rPr lang="en-US" sz="2400" dirty="0">
                <a:latin typeface="Baskerville"/>
                <a:cs typeface="Baskerville"/>
              </a:rPr>
              <a:t>is by </a:t>
            </a:r>
            <a:r>
              <a:rPr lang="en-US" sz="2400" dirty="0" smtClean="0">
                <a:latin typeface="Baskerville"/>
                <a:cs typeface="Baskerville"/>
              </a:rPr>
              <a:t>faith </a:t>
            </a:r>
            <a:r>
              <a:rPr lang="en-US" sz="2400" dirty="0" smtClean="0">
                <a:solidFill>
                  <a:srgbClr val="FFD34C"/>
                </a:solidFill>
                <a:latin typeface="Baskerville"/>
                <a:cs typeface="Baskerville"/>
              </a:rPr>
              <a:t>living </a:t>
            </a:r>
            <a:r>
              <a:rPr lang="en-US" sz="2400" dirty="0">
                <a:solidFill>
                  <a:srgbClr val="FFD34C"/>
                </a:solidFill>
                <a:latin typeface="Baskerville"/>
                <a:cs typeface="Baskerville"/>
              </a:rPr>
              <a:t>as </a:t>
            </a:r>
            <a:r>
              <a:rPr lang="en-US" sz="2400" dirty="0" smtClean="0">
                <a:solidFill>
                  <a:srgbClr val="FFD34C"/>
                </a:solidFill>
                <a:latin typeface="Baskerville"/>
                <a:cs typeface="Baskerville"/>
              </a:rPr>
              <a:t>citizens </a:t>
            </a:r>
            <a:r>
              <a:rPr lang="en-US" sz="2400" dirty="0">
                <a:solidFill>
                  <a:srgbClr val="FFD34C"/>
                </a:solidFill>
                <a:latin typeface="Baskerville"/>
                <a:cs typeface="Baskerville"/>
              </a:rPr>
              <a:t>of Heaven.</a:t>
            </a:r>
          </a:p>
          <a:p>
            <a:pPr fontAlgn="base"/>
            <a:endParaRPr lang="en-US" sz="2400" dirty="0" smtClean="0">
              <a:latin typeface="Baskerville"/>
              <a:cs typeface="Baskerville"/>
            </a:endParaRPr>
          </a:p>
          <a:p>
            <a:pPr fontAlgn="base"/>
            <a:r>
              <a:rPr lang="en-US" sz="2400" dirty="0" smtClean="0">
                <a:latin typeface="Baskerville"/>
                <a:cs typeface="Baskerville"/>
              </a:rPr>
              <a:t>A Christians walk </a:t>
            </a:r>
            <a:r>
              <a:rPr lang="en-US" sz="2400" dirty="0" smtClean="0">
                <a:solidFill>
                  <a:srgbClr val="FFD34C"/>
                </a:solidFill>
                <a:latin typeface="Baskerville"/>
                <a:cs typeface="Baskerville"/>
              </a:rPr>
              <a:t>worthy</a:t>
            </a:r>
            <a:r>
              <a:rPr lang="en-US" sz="2400" dirty="0" smtClean="0">
                <a:latin typeface="Baskerville"/>
                <a:cs typeface="Baskerville"/>
              </a:rPr>
              <a:t> </a:t>
            </a:r>
            <a:r>
              <a:rPr lang="en-US" sz="2400" dirty="0">
                <a:latin typeface="Baskerville"/>
                <a:cs typeface="Baskerville"/>
              </a:rPr>
              <a:t>of the </a:t>
            </a:r>
            <a:r>
              <a:rPr lang="en-US" sz="2400" dirty="0" smtClean="0">
                <a:solidFill>
                  <a:srgbClr val="FFD34C"/>
                </a:solidFill>
                <a:latin typeface="Baskerville"/>
                <a:cs typeface="Baskerville"/>
              </a:rPr>
              <a:t>Gospel</a:t>
            </a:r>
            <a:r>
              <a:rPr lang="en-US" sz="2400" dirty="0" smtClean="0">
                <a:latin typeface="Baskerville"/>
                <a:cs typeface="Baskerville"/>
              </a:rPr>
              <a:t>, </a:t>
            </a:r>
            <a:r>
              <a:rPr lang="en-US" sz="2400" dirty="0">
                <a:latin typeface="Baskerville"/>
                <a:cs typeface="Baskerville"/>
              </a:rPr>
              <a:t>is by </a:t>
            </a:r>
            <a:r>
              <a:rPr lang="en-US" sz="2400" dirty="0" smtClean="0">
                <a:latin typeface="Baskerville"/>
                <a:cs typeface="Baskerville"/>
              </a:rPr>
              <a:t>faith </a:t>
            </a:r>
            <a:r>
              <a:rPr lang="en-US" sz="2400" dirty="0" smtClean="0">
                <a:solidFill>
                  <a:srgbClr val="FFD34C"/>
                </a:solidFill>
                <a:latin typeface="Baskerville"/>
                <a:cs typeface="Baskerville"/>
              </a:rPr>
              <a:t>standing firm</a:t>
            </a:r>
            <a:r>
              <a:rPr lang="en-US" sz="2400" dirty="0">
                <a:solidFill>
                  <a:srgbClr val="FFD34C"/>
                </a:solidFill>
                <a:latin typeface="Baskerville"/>
                <a:cs typeface="Baskerville"/>
              </a:rPr>
              <a:t>.</a:t>
            </a:r>
          </a:p>
          <a:p>
            <a:pPr fontAlgn="base"/>
            <a:endParaRPr lang="en-US" sz="2400" dirty="0" smtClean="0">
              <a:latin typeface="Baskerville"/>
              <a:cs typeface="Baskerville"/>
            </a:endParaRPr>
          </a:p>
          <a:p>
            <a:pPr fontAlgn="base"/>
            <a:r>
              <a:rPr lang="en-US" sz="2400" dirty="0" smtClean="0">
                <a:latin typeface="Baskerville"/>
                <a:cs typeface="Baskerville"/>
              </a:rPr>
              <a:t>A Christians walk </a:t>
            </a:r>
            <a:r>
              <a:rPr lang="en-US" sz="2400" dirty="0" smtClean="0">
                <a:solidFill>
                  <a:srgbClr val="FFD34C"/>
                </a:solidFill>
                <a:latin typeface="Baskerville"/>
                <a:cs typeface="Baskerville"/>
              </a:rPr>
              <a:t>worthy</a:t>
            </a:r>
            <a:r>
              <a:rPr lang="en-US" sz="2400" dirty="0" smtClean="0">
                <a:latin typeface="Baskerville"/>
                <a:cs typeface="Baskerville"/>
              </a:rPr>
              <a:t> </a:t>
            </a:r>
            <a:r>
              <a:rPr lang="en-US" sz="2400" dirty="0">
                <a:latin typeface="Baskerville"/>
                <a:cs typeface="Baskerville"/>
              </a:rPr>
              <a:t>of the </a:t>
            </a:r>
            <a:r>
              <a:rPr lang="en-US" sz="2400" dirty="0">
                <a:solidFill>
                  <a:srgbClr val="FFD34C"/>
                </a:solidFill>
                <a:latin typeface="Baskerville"/>
                <a:cs typeface="Baskerville"/>
              </a:rPr>
              <a:t>Gospel</a:t>
            </a:r>
            <a:r>
              <a:rPr lang="en-US" sz="2400" dirty="0">
                <a:latin typeface="Baskerville"/>
                <a:cs typeface="Baskerville"/>
              </a:rPr>
              <a:t> is by faith, </a:t>
            </a:r>
            <a:r>
              <a:rPr lang="en-US" sz="2400" dirty="0" smtClean="0">
                <a:solidFill>
                  <a:srgbClr val="FFD34C"/>
                </a:solidFill>
                <a:latin typeface="Baskerville"/>
                <a:cs typeface="Baskerville"/>
              </a:rPr>
              <a:t>working </a:t>
            </a:r>
            <a:r>
              <a:rPr lang="en-US" sz="2400" dirty="0">
                <a:solidFill>
                  <a:srgbClr val="FFD34C"/>
                </a:solidFill>
                <a:latin typeface="Baskerville"/>
                <a:cs typeface="Baskerville"/>
              </a:rPr>
              <a:t>as a </a:t>
            </a:r>
            <a:r>
              <a:rPr lang="en-US" sz="2400" dirty="0" smtClean="0">
                <a:solidFill>
                  <a:srgbClr val="FFD34C"/>
                </a:solidFill>
                <a:latin typeface="Baskerville"/>
                <a:cs typeface="Baskerville"/>
              </a:rPr>
              <a:t>team</a:t>
            </a:r>
            <a:r>
              <a:rPr lang="en-US" sz="2400" dirty="0">
                <a:solidFill>
                  <a:srgbClr val="FFD34C"/>
                </a:solidFill>
                <a:latin typeface="Baskerville"/>
                <a:cs typeface="Baskerville"/>
              </a:rPr>
              <a:t>.</a:t>
            </a:r>
          </a:p>
          <a:p>
            <a:pPr fontAlgn="base"/>
            <a:endParaRPr lang="en-US" sz="2400" dirty="0" smtClean="0">
              <a:latin typeface="Baskerville"/>
              <a:cs typeface="Baskerville"/>
            </a:endParaRPr>
          </a:p>
          <a:p>
            <a:pPr fontAlgn="base"/>
            <a:r>
              <a:rPr lang="en-US" sz="2400" dirty="0" smtClean="0">
                <a:latin typeface="Baskerville"/>
                <a:cs typeface="Baskerville"/>
              </a:rPr>
              <a:t>A Christians walk </a:t>
            </a:r>
            <a:r>
              <a:rPr lang="en-US" sz="2400" dirty="0" smtClean="0">
                <a:solidFill>
                  <a:srgbClr val="FFD34C"/>
                </a:solidFill>
                <a:latin typeface="Baskerville"/>
                <a:cs typeface="Baskerville"/>
              </a:rPr>
              <a:t>worthy</a:t>
            </a:r>
            <a:r>
              <a:rPr lang="en-US" sz="2400" dirty="0" smtClean="0">
                <a:latin typeface="Baskerville"/>
                <a:cs typeface="Baskerville"/>
              </a:rPr>
              <a:t> </a:t>
            </a:r>
            <a:r>
              <a:rPr lang="en-US" sz="2400" dirty="0">
                <a:latin typeface="Baskerville"/>
                <a:cs typeface="Baskerville"/>
              </a:rPr>
              <a:t>of the </a:t>
            </a:r>
            <a:r>
              <a:rPr lang="en-US" sz="2400" dirty="0">
                <a:solidFill>
                  <a:srgbClr val="FFD34C"/>
                </a:solidFill>
                <a:latin typeface="Baskerville"/>
                <a:cs typeface="Baskerville"/>
              </a:rPr>
              <a:t>Gospel</a:t>
            </a:r>
            <a:r>
              <a:rPr lang="en-US" sz="2400" dirty="0">
                <a:latin typeface="Baskerville"/>
                <a:cs typeface="Baskerville"/>
              </a:rPr>
              <a:t> is by faith, </a:t>
            </a:r>
            <a:r>
              <a:rPr lang="en-US" sz="2400" dirty="0" smtClean="0">
                <a:solidFill>
                  <a:srgbClr val="FFD34C"/>
                </a:solidFill>
                <a:latin typeface="Baskerville"/>
                <a:cs typeface="Baskerville"/>
              </a:rPr>
              <a:t>being confident </a:t>
            </a:r>
            <a:r>
              <a:rPr lang="en-US" sz="2400" dirty="0">
                <a:solidFill>
                  <a:srgbClr val="FFD34C"/>
                </a:solidFill>
                <a:latin typeface="Baskerville"/>
                <a:cs typeface="Baskerville"/>
              </a:rPr>
              <a:t>in the </a:t>
            </a:r>
            <a:r>
              <a:rPr lang="en-US" sz="2400" dirty="0" smtClean="0">
                <a:solidFill>
                  <a:srgbClr val="FFD34C"/>
                </a:solidFill>
                <a:latin typeface="Baskerville"/>
                <a:cs typeface="Baskerville"/>
              </a:rPr>
              <a:t>face </a:t>
            </a:r>
            <a:r>
              <a:rPr lang="en-US" sz="2400" dirty="0">
                <a:solidFill>
                  <a:srgbClr val="FFD34C"/>
                </a:solidFill>
                <a:latin typeface="Baskerville"/>
                <a:cs typeface="Baskerville"/>
              </a:rPr>
              <a:t>of </a:t>
            </a:r>
            <a:r>
              <a:rPr lang="en-US" sz="2400" dirty="0" smtClean="0">
                <a:solidFill>
                  <a:srgbClr val="FFD34C"/>
                </a:solidFill>
                <a:latin typeface="Baskerville"/>
                <a:cs typeface="Baskerville"/>
              </a:rPr>
              <a:t>opposition</a:t>
            </a:r>
            <a:r>
              <a:rPr lang="en-US" sz="2400" dirty="0">
                <a:solidFill>
                  <a:srgbClr val="FFD34C"/>
                </a:solidFill>
                <a:latin typeface="Baskerville"/>
                <a:cs typeface="Baskerville"/>
              </a:rPr>
              <a:t>.</a:t>
            </a:r>
          </a:p>
          <a:p>
            <a:r>
              <a:rPr lang="en-US" sz="2000" i="1" dirty="0">
                <a:latin typeface="Baskerville"/>
                <a:cs typeface="Baskerville"/>
              </a:rPr>
              <a:t> </a:t>
            </a:r>
            <a:endParaRPr lang="en-US" sz="2000" dirty="0">
              <a:latin typeface="Baskerville"/>
              <a:cs typeface="Baskerville"/>
            </a:endParaRPr>
          </a:p>
        </p:txBody>
      </p:sp>
    </p:spTree>
    <p:extLst>
      <p:ext uri="{BB962C8B-B14F-4D97-AF65-F5344CB8AC3E}">
        <p14:creationId xmlns:p14="http://schemas.microsoft.com/office/powerpoint/2010/main" val="412172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238"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89000"/>
          </a:blip>
          <a:stretch>
            <a:fillRect/>
          </a:stretch>
        </p:blipFill>
        <p:spPr>
          <a:xfrm>
            <a:off x="0" y="0"/>
            <a:ext cx="9144000" cy="5211515"/>
          </a:xfrm>
          <a:prstGeom prst="rect">
            <a:avLst/>
          </a:prstGeom>
          <a:ln>
            <a:solidFill>
              <a:srgbClr val="4F81BD"/>
            </a:solidFill>
          </a:ln>
        </p:spPr>
      </p:pic>
      <p:sp>
        <p:nvSpPr>
          <p:cNvPr id="2" name="Rectangle 1"/>
          <p:cNvSpPr/>
          <p:nvPr/>
        </p:nvSpPr>
        <p:spPr>
          <a:xfrm>
            <a:off x="19040" y="0"/>
            <a:ext cx="9124960" cy="110799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600" b="1" dirty="0">
                <a:ln/>
                <a:solidFill>
                  <a:srgbClr val="000000"/>
                </a:solidFill>
              </a:rPr>
              <a:t> </a:t>
            </a:r>
            <a:endParaRPr lang="en-US" sz="7200" b="1" dirty="0">
              <a:ln/>
              <a:solidFill>
                <a:schemeClr val="accent3"/>
              </a:solidFill>
            </a:endParaRPr>
          </a:p>
        </p:txBody>
      </p:sp>
      <p:sp>
        <p:nvSpPr>
          <p:cNvPr id="3" name="Rectangle 2"/>
          <p:cNvSpPr/>
          <p:nvPr/>
        </p:nvSpPr>
        <p:spPr>
          <a:xfrm>
            <a:off x="625929" y="178662"/>
            <a:ext cx="7765142" cy="4955203"/>
          </a:xfrm>
          <a:prstGeom prst="rect">
            <a:avLst/>
          </a:prstGeom>
        </p:spPr>
        <p:txBody>
          <a:bodyPr wrap="square">
            <a:spAutoFit/>
          </a:bodyPr>
          <a:lstStyle/>
          <a:p>
            <a:pPr algn="ctr"/>
            <a:r>
              <a:rPr lang="en-US" sz="8000" b="1" dirty="0"/>
              <a:t> </a:t>
            </a:r>
            <a:r>
              <a:rPr lang="en-US" sz="7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39700">
                    <a:schemeClr val="accent1">
                      <a:satMod val="175000"/>
                      <a:alpha val="40000"/>
                    </a:schemeClr>
                  </a:glow>
                </a:effectLst>
              </a:rPr>
              <a:t>Walk Worthy </a:t>
            </a:r>
            <a:endParaRPr lang="en-US" sz="7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39700">
                  <a:schemeClr val="accent1">
                    <a:satMod val="175000"/>
                    <a:alpha val="40000"/>
                  </a:schemeClr>
                </a:glow>
              </a:effectLst>
            </a:endParaRPr>
          </a:p>
          <a:p>
            <a:pPr algn="ctr"/>
            <a:r>
              <a:rPr lang="en-US"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39700">
                    <a:schemeClr val="accent1">
                      <a:satMod val="175000"/>
                      <a:alpha val="40000"/>
                    </a:schemeClr>
                  </a:glow>
                </a:effectLst>
              </a:rPr>
              <a:t>of </a:t>
            </a:r>
            <a:r>
              <a:rPr lang="en-US"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39700">
                    <a:schemeClr val="accent1">
                      <a:satMod val="175000"/>
                      <a:alpha val="40000"/>
                    </a:schemeClr>
                  </a:glow>
                </a:effectLst>
              </a:rPr>
              <a:t>the </a:t>
            </a:r>
            <a:endParaRPr lang="en-US"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39700">
                  <a:schemeClr val="accent1">
                    <a:satMod val="175000"/>
                    <a:alpha val="40000"/>
                  </a:schemeClr>
                </a:glow>
              </a:effectLst>
            </a:endParaRPr>
          </a:p>
          <a:p>
            <a:pPr algn="ctr"/>
            <a:r>
              <a:rPr lang="en-US" sz="9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39700">
                    <a:schemeClr val="accent1">
                      <a:satMod val="175000"/>
                      <a:alpha val="40000"/>
                    </a:schemeClr>
                  </a:glow>
                </a:effectLst>
              </a:rPr>
              <a:t>Gospel</a:t>
            </a:r>
            <a:endParaRPr lang="en-US" sz="9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39700">
                  <a:schemeClr val="accent1">
                    <a:satMod val="175000"/>
                    <a:alpha val="40000"/>
                  </a:schemeClr>
                </a:glow>
              </a:effectLst>
            </a:endParaRPr>
          </a:p>
          <a:p>
            <a:pPr algn="ctr"/>
            <a:r>
              <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8000" dirty="0"/>
              <a:t> </a:t>
            </a:r>
            <a:endParaRPr lang="en-US" sz="8000" dirty="0">
              <a:solidFill>
                <a:srgbClr val="0000FF"/>
              </a:solidFill>
              <a:latin typeface="Cooper Black"/>
              <a:cs typeface="Cooper Black"/>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0139" y="391522"/>
            <a:ext cx="8221365" cy="4216539"/>
          </a:xfrm>
          <a:prstGeom prst="rect">
            <a:avLst/>
          </a:prstGeom>
        </p:spPr>
        <p:txBody>
          <a:bodyPr wrap="square">
            <a:spAutoFit/>
          </a:bodyPr>
          <a:lstStyle/>
          <a:p>
            <a:r>
              <a:rPr lang="en-US" sz="2800" b="1" dirty="0">
                <a:latin typeface="Arial"/>
                <a:cs typeface="Arial"/>
              </a:rPr>
              <a:t>Philippians 1:27-29 </a:t>
            </a:r>
            <a:endParaRPr lang="en-US" sz="2800" b="1" dirty="0" smtClean="0">
              <a:latin typeface="Arial"/>
              <a:cs typeface="Arial"/>
            </a:endParaRPr>
          </a:p>
          <a:p>
            <a:r>
              <a:rPr lang="en-US" sz="2400" b="1" dirty="0" smtClean="0">
                <a:latin typeface="Arial"/>
                <a:cs typeface="Arial"/>
              </a:rPr>
              <a:t>Only</a:t>
            </a:r>
            <a:r>
              <a:rPr lang="en-US" sz="2400" b="1" dirty="0">
                <a:latin typeface="Arial"/>
                <a:cs typeface="Arial"/>
              </a:rPr>
              <a:t> let your manner of life be worthy of the gospel of Christ, so that whether I come and see you or am absent, I may hear of you that you are standing firm in one spirit, with </a:t>
            </a:r>
            <a:r>
              <a:rPr lang="en-US" sz="2400" b="1" dirty="0" smtClean="0">
                <a:latin typeface="Arial"/>
                <a:cs typeface="Arial"/>
              </a:rPr>
              <a:t>one mind</a:t>
            </a:r>
            <a:r>
              <a:rPr lang="en-US" sz="2400" b="1" dirty="0">
                <a:latin typeface="Arial"/>
                <a:cs typeface="Arial"/>
              </a:rPr>
              <a:t> striving side by side for the faith of the gospel, </a:t>
            </a:r>
            <a:r>
              <a:rPr lang="en-US" sz="2400" b="1" baseline="30000" dirty="0">
                <a:latin typeface="Arial"/>
                <a:cs typeface="Arial"/>
              </a:rPr>
              <a:t>28 </a:t>
            </a:r>
            <a:r>
              <a:rPr lang="en-US" sz="2400" b="1" dirty="0">
                <a:latin typeface="Arial"/>
                <a:cs typeface="Arial"/>
              </a:rPr>
              <a:t>and not frightened in anything by your opponents. This is a clear sign to them of their destruction, but of your salvation, and that from God. </a:t>
            </a:r>
            <a:r>
              <a:rPr lang="en-US" sz="2400" b="1" baseline="30000" dirty="0">
                <a:latin typeface="Arial"/>
                <a:cs typeface="Arial"/>
              </a:rPr>
              <a:t>29 </a:t>
            </a:r>
            <a:r>
              <a:rPr lang="en-US" sz="2400" b="1" dirty="0">
                <a:latin typeface="Arial"/>
                <a:cs typeface="Arial"/>
              </a:rPr>
              <a:t>For it has been granted to you that for the sake of Christ you should not only believe in him but also suffer for his sake,</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3681" y="171888"/>
            <a:ext cx="8794281" cy="4831953"/>
          </a:xfrm>
          <a:prstGeom prst="rect">
            <a:avLst/>
          </a:prstGeom>
        </p:spPr>
      </p:pic>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139" y="439269"/>
            <a:ext cx="8250011" cy="4524315"/>
          </a:xfrm>
          <a:prstGeom prst="rect">
            <a:avLst/>
          </a:prstGeom>
        </p:spPr>
        <p:txBody>
          <a:bodyPr wrap="square">
            <a:spAutoFit/>
          </a:bodyPr>
          <a:lstStyle/>
          <a:p>
            <a:r>
              <a:rPr lang="en-US" sz="3200" b="1" dirty="0">
                <a:latin typeface="Baskerville"/>
                <a:cs typeface="Baskerville"/>
              </a:rPr>
              <a:t>Luke 22:24-26</a:t>
            </a:r>
            <a:r>
              <a:rPr lang="en-US" sz="3200" b="1" baseline="30000" dirty="0">
                <a:latin typeface="Baskerville"/>
                <a:cs typeface="Baskerville"/>
              </a:rPr>
              <a:t> </a:t>
            </a:r>
            <a:endParaRPr lang="en-US" sz="3200" b="1" baseline="30000" dirty="0" smtClean="0">
              <a:latin typeface="Baskerville"/>
              <a:cs typeface="Baskerville"/>
            </a:endParaRPr>
          </a:p>
          <a:p>
            <a:r>
              <a:rPr lang="en-US" sz="3200" dirty="0" smtClean="0">
                <a:latin typeface="Baskerville"/>
                <a:cs typeface="Baskerville"/>
              </a:rPr>
              <a:t>A </a:t>
            </a:r>
            <a:r>
              <a:rPr lang="en-US" sz="3200" dirty="0">
                <a:latin typeface="Baskerville"/>
                <a:cs typeface="Baskerville"/>
              </a:rPr>
              <a:t>dispute also arose among them as to which of them was considered to be greatest. </a:t>
            </a:r>
            <a:r>
              <a:rPr lang="en-US" sz="3200" baseline="30000" dirty="0">
                <a:latin typeface="Baskerville"/>
                <a:cs typeface="Baskerville"/>
              </a:rPr>
              <a:t>25 </a:t>
            </a:r>
            <a:r>
              <a:rPr lang="en-US" sz="3200" dirty="0">
                <a:latin typeface="Baskerville"/>
                <a:cs typeface="Baskerville"/>
              </a:rPr>
              <a:t>Jesus said to them, “The kings of the Gentiles lord it over them; and those who exercise authority over them call themselves Benefactors. </a:t>
            </a:r>
            <a:r>
              <a:rPr lang="en-US" sz="3200" baseline="30000" dirty="0">
                <a:latin typeface="Baskerville"/>
                <a:cs typeface="Baskerville"/>
              </a:rPr>
              <a:t>26 </a:t>
            </a:r>
            <a:r>
              <a:rPr lang="en-US" sz="3200" dirty="0">
                <a:latin typeface="Baskerville"/>
                <a:cs typeface="Baskerville"/>
              </a:rPr>
              <a:t>But you are not to be like that. Instead, the greatest among you should be like the youngest, and the one who rules like the one who serves.</a:t>
            </a:r>
            <a:endParaRPr lang="en-US" sz="3200" b="1" dirty="0">
              <a:latin typeface="Baskerville"/>
              <a:cs typeface="Baskerville"/>
            </a:endParaRPr>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0730" y="0"/>
            <a:ext cx="7505218" cy="5143500"/>
          </a:xfrm>
          <a:prstGeom prst="rect">
            <a:avLst/>
          </a:prstGeom>
        </p:spPr>
      </p:pic>
    </p:spTree>
    <p:extLst>
      <p:ext uri="{BB962C8B-B14F-4D97-AF65-F5344CB8AC3E}">
        <p14:creationId xmlns:p14="http://schemas.microsoft.com/office/powerpoint/2010/main" val="24359468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528" y="372423"/>
            <a:ext cx="8087684" cy="3785652"/>
          </a:xfrm>
          <a:prstGeom prst="rect">
            <a:avLst/>
          </a:prstGeom>
        </p:spPr>
        <p:txBody>
          <a:bodyPr wrap="square">
            <a:spAutoFit/>
          </a:bodyPr>
          <a:lstStyle/>
          <a:p>
            <a:r>
              <a:rPr lang="en-US" sz="2400" b="1" dirty="0"/>
              <a:t>Colossians 3:5-10 </a:t>
            </a:r>
            <a:r>
              <a:rPr lang="en-US" sz="2400" dirty="0"/>
              <a:t>Put to death, therefore, whatever belongs to your earthly nature: sexual immorality, impurity, lust, evil desires and greed, which is idolatry. </a:t>
            </a:r>
            <a:r>
              <a:rPr lang="en-US" sz="2400" baseline="30000" dirty="0"/>
              <a:t>6 </a:t>
            </a:r>
            <a:r>
              <a:rPr lang="en-US" sz="2400" dirty="0"/>
              <a:t>Because of these, the wrath of God is coming. </a:t>
            </a:r>
            <a:r>
              <a:rPr lang="en-US" sz="2400" baseline="30000" dirty="0"/>
              <a:t>7 </a:t>
            </a:r>
            <a:r>
              <a:rPr lang="en-US" sz="2400" dirty="0"/>
              <a:t>You used to walk in these ways, in the life you once lived. </a:t>
            </a:r>
            <a:r>
              <a:rPr lang="en-US" sz="2400" baseline="30000" dirty="0"/>
              <a:t>8 </a:t>
            </a:r>
            <a:r>
              <a:rPr lang="en-US" sz="2400" dirty="0"/>
              <a:t>But now you must also rid yourselves of all such things as these: anger, rage, malice, slander, and filthy language from your lips. </a:t>
            </a:r>
            <a:r>
              <a:rPr lang="en-US" sz="2400" baseline="30000" dirty="0"/>
              <a:t>9 </a:t>
            </a:r>
            <a:r>
              <a:rPr lang="en-US" sz="2400" dirty="0"/>
              <a:t>Do not lie to each other, since you have taken off your old self with its practices</a:t>
            </a:r>
            <a:r>
              <a:rPr lang="en-US" sz="2400" b="1" dirty="0"/>
              <a:t> </a:t>
            </a:r>
            <a:r>
              <a:rPr lang="en-US" sz="2400" b="1" baseline="30000" dirty="0"/>
              <a:t>10 </a:t>
            </a:r>
            <a:r>
              <a:rPr lang="en-US" sz="2400" dirty="0"/>
              <a:t>and have put on the new self, which is being renewed in knowledge in the image of its Creator.</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pic>
        <p:nvPicPr>
          <p:cNvPr id="3" name="Picture 2"/>
          <p:cNvPicPr>
            <a:picLocks noChangeAspect="1"/>
          </p:cNvPicPr>
          <p:nvPr/>
        </p:nvPicPr>
        <p:blipFill>
          <a:blip r:embed="rId2"/>
          <a:stretch>
            <a:fillRect/>
          </a:stretch>
        </p:blipFill>
        <p:spPr>
          <a:xfrm>
            <a:off x="362848" y="0"/>
            <a:ext cx="8316850" cy="5143500"/>
          </a:xfrm>
          <a:prstGeom prst="rect">
            <a:avLst/>
          </a:prstGeom>
        </p:spPr>
      </p:pic>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6979" y="334226"/>
            <a:ext cx="8240461" cy="5078314"/>
          </a:xfrm>
          <a:prstGeom prst="rect">
            <a:avLst/>
          </a:prstGeom>
        </p:spPr>
        <p:txBody>
          <a:bodyPr wrap="square">
            <a:spAutoFit/>
          </a:bodyPr>
          <a:lstStyle/>
          <a:p>
            <a:r>
              <a:rPr lang="en-US" sz="3600" dirty="0">
                <a:latin typeface="Baskerville"/>
                <a:cs typeface="Baskerville"/>
              </a:rPr>
              <a:t>Philippians 1:27-28 </a:t>
            </a:r>
            <a:endParaRPr lang="en-US" sz="3600" dirty="0" smtClean="0">
              <a:latin typeface="Baskerville"/>
              <a:cs typeface="Baskerville"/>
            </a:endParaRPr>
          </a:p>
          <a:p>
            <a:r>
              <a:rPr lang="en-US" sz="3600" dirty="0" smtClean="0">
                <a:latin typeface="Baskerville"/>
                <a:cs typeface="Baskerville"/>
              </a:rPr>
              <a:t>Only</a:t>
            </a:r>
            <a:r>
              <a:rPr lang="en-US" sz="3600" dirty="0">
                <a:latin typeface="Baskerville"/>
                <a:cs typeface="Baskerville"/>
              </a:rPr>
              <a:t> let your manner of life be worthy of the gospel of Christ, so that whether I come and see you or am absent, I may hear of you that you are standing firm in one spirit, with one mind striving side by side for the faith of the gospel, </a:t>
            </a:r>
            <a:r>
              <a:rPr lang="en-US" sz="3600" baseline="30000" dirty="0">
                <a:latin typeface="Baskerville"/>
                <a:cs typeface="Baskerville"/>
              </a:rPr>
              <a:t>28 </a:t>
            </a:r>
            <a:r>
              <a:rPr lang="en-US" sz="3600" dirty="0">
                <a:latin typeface="Baskerville"/>
                <a:cs typeface="Baskerville"/>
              </a:rPr>
              <a:t>and not frightened in anything by your opponents.</a:t>
            </a:r>
          </a:p>
          <a:p>
            <a:r>
              <a:rPr lang="en-US" sz="3600" dirty="0">
                <a:latin typeface="Baskerville"/>
                <a:cs typeface="Baskerville"/>
              </a:rPr>
              <a:t> </a:t>
            </a:r>
          </a:p>
        </p:txBody>
      </p:sp>
    </p:spTree>
    <p:extLst>
      <p:ext uri="{BB962C8B-B14F-4D97-AF65-F5344CB8AC3E}">
        <p14:creationId xmlns:p14="http://schemas.microsoft.com/office/powerpoint/2010/main" val="2654528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10660</TotalTime>
  <Words>118</Words>
  <Application>Microsoft Macintosh PowerPoint</Application>
  <PresentationFormat>On-screen Show (16:9)</PresentationFormat>
  <Paragraphs>31</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528</cp:revision>
  <dcterms:created xsi:type="dcterms:W3CDTF">2016-08-27T22:55:59Z</dcterms:created>
  <dcterms:modified xsi:type="dcterms:W3CDTF">2018-09-07T22:03:48Z</dcterms:modified>
</cp:coreProperties>
</file>