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9" r:id="rId2"/>
    <p:sldId id="279" r:id="rId3"/>
    <p:sldId id="371" r:id="rId4"/>
    <p:sldId id="354" r:id="rId5"/>
    <p:sldId id="335" r:id="rId6"/>
    <p:sldId id="369" r:id="rId7"/>
    <p:sldId id="355" r:id="rId8"/>
    <p:sldId id="345" r:id="rId9"/>
    <p:sldId id="370" r:id="rId10"/>
    <p:sldId id="305" r:id="rId11"/>
    <p:sldId id="356" r:id="rId12"/>
    <p:sldId id="357" r:id="rId13"/>
    <p:sldId id="368" r:id="rId14"/>
    <p:sldId id="359" r:id="rId15"/>
    <p:sldId id="341" r:id="rId16"/>
    <p:sldId id="348"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617"/>
    <a:srgbClr val="890755"/>
    <a:srgbClr val="A00A65"/>
    <a:srgbClr val="495923"/>
    <a:srgbClr val="8A7128"/>
    <a:srgbClr val="6B2726"/>
    <a:srgbClr val="050663"/>
    <a:srgbClr val="21C1FF"/>
    <a:srgbClr val="044C97"/>
    <a:srgbClr val="FF02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20" y="-22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5/26/18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97"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74782" y="379791"/>
            <a:ext cx="8118768" cy="4401205"/>
          </a:xfrm>
          <a:prstGeom prst="rect">
            <a:avLst/>
          </a:prstGeom>
        </p:spPr>
        <p:txBody>
          <a:bodyPr wrap="square">
            <a:spAutoFit/>
          </a:bodyPr>
          <a:lstStyle/>
          <a:p>
            <a:r>
              <a:rPr lang="en-US" sz="4000" b="1" dirty="0"/>
              <a:t>John 12:25 </a:t>
            </a:r>
            <a:r>
              <a:rPr lang="en-US" sz="4000" dirty="0"/>
              <a:t>Whoever loves his life loses it, and whoever hates his life in this world will keep it for eternal life.</a:t>
            </a:r>
            <a:endParaRPr lang="en-US" sz="4000" b="1" dirty="0"/>
          </a:p>
          <a:p>
            <a:endParaRPr lang="en-US" sz="4000" b="1" dirty="0" smtClean="0"/>
          </a:p>
          <a:p>
            <a:r>
              <a:rPr lang="en-US" sz="4000" b="1" dirty="0" smtClean="0"/>
              <a:t>Matthew </a:t>
            </a:r>
            <a:r>
              <a:rPr lang="en-US" sz="4000" b="1" dirty="0"/>
              <a:t>22:39</a:t>
            </a:r>
            <a:r>
              <a:rPr lang="en-US" sz="4000" dirty="0"/>
              <a:t> And a second is like it: You shall love your neighbor as yourself</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781" y="439134"/>
            <a:ext cx="8249333" cy="3539431"/>
          </a:xfrm>
          <a:prstGeom prst="rect">
            <a:avLst/>
          </a:prstGeom>
        </p:spPr>
        <p:txBody>
          <a:bodyPr wrap="square">
            <a:spAutoFit/>
          </a:bodyPr>
          <a:lstStyle/>
          <a:p>
            <a:r>
              <a:rPr lang="en-US" sz="2800" b="1" dirty="0">
                <a:latin typeface="Bangla MN"/>
                <a:cs typeface="Bangla MN"/>
              </a:rPr>
              <a:t>John 14:27 </a:t>
            </a:r>
            <a:r>
              <a:rPr lang="en-US" sz="2800" dirty="0">
                <a:latin typeface="Bangla MN"/>
                <a:cs typeface="Bangla MN"/>
              </a:rPr>
              <a:t>Peace I leave with you; my peace I give to you. Not as the world gives do I give to you. Let not your hearts be troubled, neither let them be afraid.</a:t>
            </a:r>
            <a:endParaRPr lang="en-US" sz="2800" b="1" dirty="0">
              <a:latin typeface="Bangla MN"/>
              <a:cs typeface="Bangla MN"/>
            </a:endParaRPr>
          </a:p>
          <a:p>
            <a:r>
              <a:rPr lang="en-US" sz="2800" dirty="0">
                <a:latin typeface="Bangla MN"/>
                <a:cs typeface="Bangla MN"/>
              </a:rPr>
              <a:t> </a:t>
            </a:r>
          </a:p>
          <a:p>
            <a:r>
              <a:rPr lang="en-US" sz="2800" b="1" dirty="0">
                <a:latin typeface="Bangla MN"/>
                <a:cs typeface="Bangla MN"/>
              </a:rPr>
              <a:t>Isaiah 40:29 </a:t>
            </a:r>
            <a:r>
              <a:rPr lang="en-US" sz="2800" dirty="0">
                <a:latin typeface="Bangla MN"/>
                <a:cs typeface="Bangla MN"/>
              </a:rPr>
              <a:t>He gives power to the faint, and to him who has no might he increases strength.</a:t>
            </a:r>
            <a:endParaRPr lang="en-US" sz="2800" b="1" dirty="0">
              <a:latin typeface="Bangla MN"/>
              <a:cs typeface="Bangla MN"/>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651" y="320448"/>
            <a:ext cx="8189986" cy="3600986"/>
          </a:xfrm>
          <a:prstGeom prst="rect">
            <a:avLst/>
          </a:prstGeom>
        </p:spPr>
        <p:txBody>
          <a:bodyPr wrap="square">
            <a:spAutoFit/>
          </a:bodyPr>
          <a:lstStyle/>
          <a:p>
            <a:pPr algn="ctr"/>
            <a:r>
              <a:rPr lang="en-US" sz="2800" b="1" dirty="0">
                <a:latin typeface="Bangla MN"/>
                <a:cs typeface="Bangla MN"/>
              </a:rPr>
              <a:t>Isaiah 12:2 </a:t>
            </a:r>
            <a:r>
              <a:rPr lang="en-US" sz="2800" dirty="0">
                <a:latin typeface="Bangla MN"/>
                <a:cs typeface="Bangla MN"/>
              </a:rPr>
              <a:t>“Behold, God is my salvation; </a:t>
            </a:r>
            <a:endParaRPr lang="en-US" sz="2800" dirty="0" smtClean="0">
              <a:latin typeface="Bangla MN"/>
              <a:cs typeface="Bangla MN"/>
            </a:endParaRPr>
          </a:p>
          <a:p>
            <a:pPr algn="ctr"/>
            <a:r>
              <a:rPr lang="en-US" sz="2800" dirty="0" smtClean="0">
                <a:latin typeface="Bangla MN"/>
                <a:cs typeface="Bangla MN"/>
              </a:rPr>
              <a:t>I </a:t>
            </a:r>
            <a:r>
              <a:rPr lang="en-US" sz="2800" dirty="0">
                <a:latin typeface="Bangla MN"/>
                <a:cs typeface="Bangla MN"/>
              </a:rPr>
              <a:t>will trust, and will not be afraid</a:t>
            </a:r>
            <a:r>
              <a:rPr lang="en-US" sz="2800" dirty="0" smtClean="0">
                <a:latin typeface="Bangla MN"/>
                <a:cs typeface="Bangla MN"/>
              </a:rPr>
              <a:t>; for</a:t>
            </a:r>
            <a:r>
              <a:rPr lang="en-US" sz="2800" dirty="0">
                <a:latin typeface="Bangla MN"/>
                <a:cs typeface="Bangla MN"/>
              </a:rPr>
              <a:t> the Lord God is my strength and my song, and he has become my salvation.”</a:t>
            </a:r>
            <a:endParaRPr lang="en-US" sz="2800" b="1" dirty="0">
              <a:latin typeface="Bangla MN"/>
              <a:cs typeface="Bangla MN"/>
            </a:endParaRPr>
          </a:p>
          <a:p>
            <a:r>
              <a:rPr lang="en-US" sz="3200" dirty="0">
                <a:latin typeface="Bangla MN"/>
                <a:cs typeface="Bangla MN"/>
              </a:rPr>
              <a:t> </a:t>
            </a:r>
          </a:p>
          <a:p>
            <a:pPr algn="ctr"/>
            <a:endParaRPr lang="en-US" sz="2800" b="1" dirty="0" smtClean="0">
              <a:latin typeface="Bangla MN"/>
              <a:cs typeface="Bangla MN"/>
            </a:endParaRPr>
          </a:p>
          <a:p>
            <a:pPr algn="ctr"/>
            <a:r>
              <a:rPr lang="en-US" sz="2800" b="1" dirty="0" smtClean="0">
                <a:latin typeface="Bangla MN"/>
                <a:cs typeface="Bangla MN"/>
              </a:rPr>
              <a:t>Philippians </a:t>
            </a:r>
            <a:r>
              <a:rPr lang="en-US" sz="2800" b="1" dirty="0">
                <a:latin typeface="Bangla MN"/>
                <a:cs typeface="Bangla MN"/>
              </a:rPr>
              <a:t>4:13</a:t>
            </a:r>
            <a:r>
              <a:rPr lang="en-US" sz="2800" b="1" baseline="30000" dirty="0">
                <a:latin typeface="Bangla MN"/>
                <a:cs typeface="Bangla MN"/>
              </a:rPr>
              <a:t> </a:t>
            </a:r>
            <a:r>
              <a:rPr lang="en-US" sz="2800" dirty="0">
                <a:latin typeface="Bangla MN"/>
                <a:cs typeface="Bangla MN"/>
              </a:rPr>
              <a:t>I can </a:t>
            </a:r>
            <a:r>
              <a:rPr lang="en-US" sz="2800" dirty="0" smtClean="0">
                <a:latin typeface="Bangla MN"/>
                <a:cs typeface="Bangla MN"/>
              </a:rPr>
              <a:t>do all things</a:t>
            </a:r>
            <a:r>
              <a:rPr lang="en-US" sz="2800" dirty="0">
                <a:latin typeface="Bangla MN"/>
                <a:cs typeface="Bangla MN"/>
              </a:rPr>
              <a:t> through him who strengthens me.</a:t>
            </a:r>
            <a:endParaRPr lang="en-US" sz="2800" b="1" dirty="0">
              <a:latin typeface="Bangla MN"/>
              <a:cs typeface="Bangla MN"/>
            </a:endParaRPr>
          </a:p>
        </p:txBody>
      </p:sp>
    </p:spTree>
    <p:extLst>
      <p:ext uri="{BB962C8B-B14F-4D97-AF65-F5344CB8AC3E}">
        <p14:creationId xmlns:p14="http://schemas.microsoft.com/office/powerpoint/2010/main" val="1024259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557869" y="317945"/>
            <a:ext cx="7964463" cy="1569660"/>
          </a:xfrm>
          <a:prstGeom prst="rect">
            <a:avLst/>
          </a:prstGeom>
        </p:spPr>
        <p:txBody>
          <a:bodyPr wrap="square">
            <a:spAutoFit/>
          </a:bodyPr>
          <a:lstStyle/>
          <a:p>
            <a:r>
              <a:rPr lang="en-US" sz="3200" b="1" dirty="0">
                <a:latin typeface="Arial Hebrew Scholar"/>
                <a:cs typeface="Arial Hebrew Scholar"/>
              </a:rPr>
              <a:t>Colossians 1:11</a:t>
            </a:r>
            <a:r>
              <a:rPr lang="en-US" sz="3200" b="1" baseline="30000" dirty="0">
                <a:latin typeface="Arial Hebrew Scholar"/>
                <a:cs typeface="Arial Hebrew Scholar"/>
              </a:rPr>
              <a:t> </a:t>
            </a:r>
            <a:r>
              <a:rPr lang="en-US" sz="3200" dirty="0">
                <a:latin typeface="Arial Hebrew Scholar"/>
                <a:cs typeface="Arial Hebrew Scholar"/>
              </a:rPr>
              <a:t>being strengthened with all power, according to his glorious might, for all endurance and patience with joy;</a:t>
            </a:r>
            <a:endParaRPr lang="en-US" sz="3200" b="1" dirty="0">
              <a:latin typeface="Arial Hebrew Scholar"/>
              <a:cs typeface="Arial Hebrew Scholar"/>
            </a:endParaRPr>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781" y="486608"/>
            <a:ext cx="8154377" cy="3785652"/>
          </a:xfrm>
          <a:prstGeom prst="rect">
            <a:avLst/>
          </a:prstGeom>
        </p:spPr>
        <p:txBody>
          <a:bodyPr wrap="square">
            <a:spAutoFit/>
          </a:bodyPr>
          <a:lstStyle/>
          <a:p>
            <a:pPr algn="ctr"/>
            <a:r>
              <a:rPr lang="en-US" sz="4800" b="1" dirty="0">
                <a:latin typeface="Apple Chancery"/>
                <a:cs typeface="Apple Chancery"/>
              </a:rPr>
              <a:t>Romans 8:28</a:t>
            </a:r>
            <a:r>
              <a:rPr lang="en-US" sz="4800" b="1" baseline="30000" dirty="0">
                <a:latin typeface="Apple Chancery"/>
                <a:cs typeface="Apple Chancery"/>
              </a:rPr>
              <a:t> </a:t>
            </a:r>
            <a:r>
              <a:rPr lang="en-US" sz="4800" dirty="0">
                <a:latin typeface="Apple Chancery"/>
                <a:cs typeface="Apple Chancery"/>
              </a:rPr>
              <a:t>And we know that for those who love God all things work together for good, for those who are called according to his purpose.</a:t>
            </a:r>
            <a:endParaRPr lang="en-US" sz="4800" b="1" dirty="0">
              <a:latin typeface="Apple Chancery"/>
              <a:cs typeface="Apple Chancery"/>
            </a:endParaRP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498521" y="771257"/>
            <a:ext cx="7881377" cy="3416320"/>
          </a:xfrm>
          <a:prstGeom prst="rect">
            <a:avLst/>
          </a:prstGeom>
        </p:spPr>
        <p:txBody>
          <a:bodyPr wrap="square">
            <a:spAutoFit/>
          </a:bodyPr>
          <a:lstStyle/>
          <a:p>
            <a:pPr algn="ctr"/>
            <a:r>
              <a:rPr lang="en-US" sz="3600" b="1" dirty="0">
                <a:solidFill>
                  <a:srgbClr val="044C97"/>
                </a:solidFill>
                <a:latin typeface="Bangla MN"/>
                <a:cs typeface="Bangla MN"/>
              </a:rPr>
              <a:t>2 Chronicles 16:9 </a:t>
            </a:r>
            <a:endParaRPr lang="en-US" sz="3600" b="1" dirty="0" smtClean="0">
              <a:solidFill>
                <a:srgbClr val="044C97"/>
              </a:solidFill>
              <a:latin typeface="Bangla MN"/>
              <a:cs typeface="Bangla MN"/>
            </a:endParaRPr>
          </a:p>
          <a:p>
            <a:pPr algn="ctr"/>
            <a:r>
              <a:rPr lang="en-US" sz="3600" dirty="0" smtClean="0">
                <a:solidFill>
                  <a:srgbClr val="044C97"/>
                </a:solidFill>
                <a:latin typeface="Bangla MN"/>
                <a:cs typeface="Bangla MN"/>
              </a:rPr>
              <a:t>For </a:t>
            </a:r>
            <a:r>
              <a:rPr lang="en-US" sz="3600" dirty="0">
                <a:solidFill>
                  <a:srgbClr val="044C97"/>
                </a:solidFill>
                <a:latin typeface="Bangla MN"/>
                <a:cs typeface="Bangla MN"/>
              </a:rPr>
              <a:t>the eyes of the Lord run to and fro throughout the whole earth, to give strong support to those whose heart is blameless toward him. </a:t>
            </a: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1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68015"/>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6" name="Rectangle 5"/>
          <p:cNvSpPr/>
          <p:nvPr/>
        </p:nvSpPr>
        <p:spPr>
          <a:xfrm>
            <a:off x="273538" y="142390"/>
            <a:ext cx="8577271" cy="427809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“God Working On Our Behalf”</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367956" y="600028"/>
            <a:ext cx="8379898" cy="4524315"/>
          </a:xfrm>
          <a:prstGeom prst="rect">
            <a:avLst/>
          </a:prstGeom>
        </p:spPr>
        <p:txBody>
          <a:bodyPr wrap="square">
            <a:spAutoFit/>
          </a:bodyPr>
          <a:lstStyle/>
          <a:p>
            <a:r>
              <a:rPr lang="en-US" sz="4000" b="1" dirty="0">
                <a:solidFill>
                  <a:srgbClr val="044C97"/>
                </a:solidFill>
                <a:latin typeface="Arial Hebrew Scholar"/>
                <a:cs typeface="Arial Hebrew Scholar"/>
              </a:rPr>
              <a:t>Psalm 121:1-3 </a:t>
            </a:r>
            <a:r>
              <a:rPr lang="en-US" sz="4000" dirty="0">
                <a:solidFill>
                  <a:srgbClr val="044C97"/>
                </a:solidFill>
                <a:latin typeface="Arial Hebrew Scholar"/>
                <a:cs typeface="Arial Hebrew Scholar"/>
              </a:rPr>
              <a:t>I lift up my eyes to the hills. From where does my help come? </a:t>
            </a:r>
            <a:r>
              <a:rPr lang="en-US" sz="4000" baseline="30000" dirty="0">
                <a:solidFill>
                  <a:srgbClr val="044C97"/>
                </a:solidFill>
                <a:latin typeface="Arial Hebrew Scholar"/>
                <a:cs typeface="Arial Hebrew Scholar"/>
              </a:rPr>
              <a:t>2 </a:t>
            </a:r>
            <a:r>
              <a:rPr lang="en-US" sz="4000" dirty="0">
                <a:solidFill>
                  <a:srgbClr val="044C97"/>
                </a:solidFill>
                <a:latin typeface="Arial Hebrew Scholar"/>
                <a:cs typeface="Arial Hebrew Scholar"/>
              </a:rPr>
              <a:t>My help comes from the Lord, who made heaven and earth </a:t>
            </a:r>
            <a:r>
              <a:rPr lang="en-US" sz="4000" baseline="30000" dirty="0">
                <a:solidFill>
                  <a:srgbClr val="044C97"/>
                </a:solidFill>
                <a:latin typeface="Arial Hebrew Scholar"/>
                <a:cs typeface="Arial Hebrew Scholar"/>
              </a:rPr>
              <a:t>3 </a:t>
            </a:r>
            <a:r>
              <a:rPr lang="en-US" sz="4000" dirty="0">
                <a:solidFill>
                  <a:srgbClr val="044C97"/>
                </a:solidFill>
                <a:latin typeface="Arial Hebrew Scholar"/>
                <a:cs typeface="Arial Hebrew Scholar"/>
              </a:rPr>
              <a:t>He will not let your foot be moved; he who keeps you will not slumber.</a:t>
            </a:r>
            <a:endParaRPr lang="en-US" sz="4000" b="1" dirty="0">
              <a:solidFill>
                <a:srgbClr val="044C97"/>
              </a:solidFill>
              <a:latin typeface="Arial Hebrew Scholar"/>
              <a:cs typeface="Arial Hebrew Scholar"/>
            </a:endParaRPr>
          </a:p>
          <a:p>
            <a:r>
              <a:rPr lang="en-US" sz="4800" i="1" dirty="0"/>
              <a:t> </a:t>
            </a:r>
            <a:endParaRPr lang="en-US" sz="4800" dirty="0"/>
          </a:p>
        </p:txBody>
      </p:sp>
    </p:spTree>
    <p:extLst>
      <p:ext uri="{BB962C8B-B14F-4D97-AF65-F5344CB8AC3E}">
        <p14:creationId xmlns:p14="http://schemas.microsoft.com/office/powerpoint/2010/main" val="2237525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9" y="349921"/>
            <a:ext cx="8371336" cy="584776"/>
          </a:xfrm>
          <a:prstGeom prst="rect">
            <a:avLst/>
          </a:prstGeom>
        </p:spPr>
        <p:txBody>
          <a:bodyPr wrap="square">
            <a:spAutoFit/>
          </a:bodyPr>
          <a:lstStyle/>
          <a:p>
            <a:endParaRPr lang="en-US" sz="3200" dirty="0">
              <a:latin typeface="Bangla MN"/>
              <a:cs typeface="Bangla MN"/>
            </a:endParaRPr>
          </a:p>
        </p:txBody>
      </p:sp>
      <p:sp>
        <p:nvSpPr>
          <p:cNvPr id="3" name="Rectangle 2"/>
          <p:cNvSpPr/>
          <p:nvPr/>
        </p:nvSpPr>
        <p:spPr>
          <a:xfrm>
            <a:off x="581607" y="486608"/>
            <a:ext cx="8035681" cy="4154983"/>
          </a:xfrm>
          <a:prstGeom prst="rect">
            <a:avLst/>
          </a:prstGeom>
        </p:spPr>
        <p:txBody>
          <a:bodyPr wrap="square">
            <a:spAutoFit/>
          </a:bodyPr>
          <a:lstStyle/>
          <a:p>
            <a:pPr algn="ctr"/>
            <a:r>
              <a:rPr lang="en-US" sz="4400" b="1" dirty="0">
                <a:latin typeface="Bangla MN"/>
                <a:cs typeface="Bangla MN"/>
              </a:rPr>
              <a:t>Isaiah 64:4 </a:t>
            </a:r>
            <a:r>
              <a:rPr lang="en-US" sz="4400" dirty="0">
                <a:latin typeface="Bangla MN"/>
                <a:cs typeface="Bangla MN"/>
              </a:rPr>
              <a:t>From of old no one has heard or perceived by the ear, no eye has seen a God besides you, who acts for those who wait for him.</a:t>
            </a:r>
            <a:endParaRPr lang="en-US" sz="4400" b="1" dirty="0">
              <a:latin typeface="Bangla MN"/>
              <a:cs typeface="Bangla MN"/>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2108" cy="5143500"/>
          </a:xfrm>
          <a:prstGeom prst="rect">
            <a:avLst/>
          </a:prstGeom>
        </p:spPr>
      </p:pic>
      <p:sp>
        <p:nvSpPr>
          <p:cNvPr id="3" name="Rectangle 2"/>
          <p:cNvSpPr/>
          <p:nvPr/>
        </p:nvSpPr>
        <p:spPr>
          <a:xfrm>
            <a:off x="4783427" y="337362"/>
            <a:ext cx="4237426" cy="3416320"/>
          </a:xfrm>
          <a:prstGeom prst="rect">
            <a:avLst/>
          </a:prstGeom>
        </p:spPr>
        <p:txBody>
          <a:bodyPr wrap="square">
            <a:spAutoFit/>
          </a:bodyPr>
          <a:lstStyle/>
          <a:p>
            <a:pPr algn="ctr"/>
            <a:r>
              <a:rPr lang="en-US" sz="2400" b="1" dirty="0">
                <a:latin typeface="Apple Casual"/>
                <a:cs typeface="Apple Casual"/>
              </a:rPr>
              <a:t>2 Chronicles 16:9 </a:t>
            </a:r>
            <a:r>
              <a:rPr lang="en-US" sz="2400" dirty="0" smtClean="0">
                <a:latin typeface="Apple Casual"/>
                <a:cs typeface="Apple Casual"/>
              </a:rPr>
              <a:t>For </a:t>
            </a:r>
            <a:r>
              <a:rPr lang="en-US" sz="2400" dirty="0">
                <a:latin typeface="Apple Casual"/>
                <a:cs typeface="Apple Casual"/>
              </a:rPr>
              <a:t>the </a:t>
            </a:r>
            <a:r>
              <a:rPr lang="en-US" sz="2400" dirty="0" smtClean="0">
                <a:latin typeface="Apple Casual"/>
                <a:cs typeface="Apple Casual"/>
              </a:rPr>
              <a:t>eyes of the</a:t>
            </a:r>
            <a:r>
              <a:rPr lang="en-US" sz="2400" dirty="0">
                <a:latin typeface="Apple Casual"/>
                <a:cs typeface="Apple Casual"/>
              </a:rPr>
              <a:t> Lord run to and fro throughout the whole earth, to give strong support to those whose heart is blameless toward him. You have done foolishly in this, for from now on you will have wars.”</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403564" y="175422"/>
            <a:ext cx="8344290" cy="224676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Zechariah 4:10 For whoever has despised the day of small things shall rejoice, and shall see the plumb line in the hand of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Zerubbabel</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.“These seven are the eyes of the Lord, which range through the whole earth.”</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14" y="208965"/>
            <a:ext cx="8552370" cy="5139869"/>
          </a:xfrm>
          <a:prstGeom prst="rect">
            <a:avLst/>
          </a:prstGeom>
        </p:spPr>
        <p:txBody>
          <a:bodyPr wrap="square">
            <a:spAutoFit/>
          </a:bodyPr>
          <a:lstStyle/>
          <a:p>
            <a:pPr algn="ctr"/>
            <a:r>
              <a:rPr lang="en-US" sz="4800" b="1" dirty="0">
                <a:latin typeface="Bangla MN"/>
                <a:cs typeface="Bangla MN"/>
              </a:rPr>
              <a:t>Mark 10:45</a:t>
            </a:r>
            <a:r>
              <a:rPr lang="en-US" sz="4800" b="1" baseline="30000" dirty="0">
                <a:latin typeface="Bangla MN"/>
                <a:cs typeface="Bangla MN"/>
              </a:rPr>
              <a:t> </a:t>
            </a:r>
            <a:endParaRPr lang="en-US" sz="4800" b="1" baseline="30000" dirty="0" smtClean="0">
              <a:latin typeface="Bangla MN"/>
              <a:cs typeface="Bangla MN"/>
            </a:endParaRPr>
          </a:p>
          <a:p>
            <a:pPr algn="ctr"/>
            <a:r>
              <a:rPr lang="en-US" sz="4800" dirty="0" smtClean="0">
                <a:latin typeface="Bangla MN"/>
                <a:cs typeface="Bangla MN"/>
              </a:rPr>
              <a:t>For </a:t>
            </a:r>
            <a:r>
              <a:rPr lang="en-US" sz="4800" dirty="0">
                <a:latin typeface="Bangla MN"/>
                <a:cs typeface="Bangla MN"/>
              </a:rPr>
              <a:t>even the Son of Man came not to be served but to serve, and to give his life as a ransom for many.”</a:t>
            </a:r>
            <a:endParaRPr lang="en-US" sz="4800" b="1" dirty="0">
              <a:latin typeface="Bangla MN"/>
              <a:cs typeface="Bangla MN"/>
            </a:endParaRPr>
          </a:p>
          <a:p>
            <a:r>
              <a:rPr lang="en-US" sz="4000" dirty="0">
                <a:latin typeface="Bangla MN"/>
                <a:cs typeface="Bangla MN"/>
              </a:rPr>
              <a:t> </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9867" y="4665164"/>
            <a:ext cx="6267119" cy="36933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4460749" y="3740090"/>
            <a:ext cx="2864899" cy="461665"/>
          </a:xfrm>
          <a:prstGeom prst="rect">
            <a:avLst/>
          </a:prstGeom>
        </p:spPr>
        <p:txBody>
          <a:bodyPr wrap="none">
            <a:spAutoFit/>
          </a:bodyPr>
          <a:lstStyle/>
          <a:p>
            <a:r>
              <a:rPr lang="en-US" sz="2400" dirty="0">
                <a:solidFill>
                  <a:srgbClr val="044C97"/>
                </a:solidFill>
                <a:latin typeface="Apple Chancery"/>
                <a:cs typeface="Apple Chancery"/>
              </a:rPr>
              <a:t>1 Thessalonians 5:16</a:t>
            </a:r>
            <a:r>
              <a:rPr lang="en-US" dirty="0"/>
              <a:t> </a:t>
            </a:r>
            <a:r>
              <a:rPr lang="en-US" baseline="30000" dirty="0"/>
              <a:t> </a:t>
            </a:r>
            <a:r>
              <a:rPr lang="en-US"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043" y="391661"/>
            <a:ext cx="8296811" cy="4401205"/>
          </a:xfrm>
          <a:prstGeom prst="rect">
            <a:avLst/>
          </a:prstGeom>
        </p:spPr>
        <p:txBody>
          <a:bodyPr wrap="square">
            <a:spAutoFit/>
          </a:bodyPr>
          <a:lstStyle/>
          <a:p>
            <a:r>
              <a:rPr lang="en-US" sz="2800" b="1" dirty="0"/>
              <a:t>Ephesians 5:20 </a:t>
            </a:r>
            <a:r>
              <a:rPr lang="en-US" sz="2800" b="1" baseline="30000" dirty="0"/>
              <a:t> </a:t>
            </a:r>
            <a:r>
              <a:rPr lang="en-US" sz="2800" dirty="0"/>
              <a:t>giving thanks always and for everything to God the Father in the name of our Lord Jesus Christ,</a:t>
            </a:r>
            <a:endParaRPr lang="en-US" sz="2800" b="1" dirty="0"/>
          </a:p>
          <a:p>
            <a:endParaRPr lang="en-US" sz="2800" b="1" dirty="0" smtClean="0"/>
          </a:p>
          <a:p>
            <a:endParaRPr lang="en-US" sz="2800" b="1" dirty="0"/>
          </a:p>
          <a:p>
            <a:r>
              <a:rPr lang="en-US" sz="2800" b="1" dirty="0" smtClean="0"/>
              <a:t>Philippians </a:t>
            </a:r>
            <a:r>
              <a:rPr lang="en-US" sz="2800" b="1" dirty="0"/>
              <a:t>4:6-7</a:t>
            </a:r>
            <a:r>
              <a:rPr lang="en-US" sz="2800" b="1" baseline="30000" dirty="0"/>
              <a:t> </a:t>
            </a:r>
            <a:r>
              <a:rPr lang="en-US" sz="2800" dirty="0"/>
              <a:t>do not be anxious about anything, but in everything by prayer and supplication with thanksgiving let your requests be made known to God. And the peace of God, which surpasses all understanding, will guard your hearts and your minds in Christ Jesus.</a:t>
            </a:r>
          </a:p>
        </p:txBody>
      </p:sp>
    </p:spTree>
    <p:extLst>
      <p:ext uri="{BB962C8B-B14F-4D97-AF65-F5344CB8AC3E}">
        <p14:creationId xmlns:p14="http://schemas.microsoft.com/office/powerpoint/2010/main" val="2498864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9763</TotalTime>
  <Words>64</Words>
  <Application>Microsoft Macintosh PowerPoint</Application>
  <PresentationFormat>On-screen Show (16:9)</PresentationFormat>
  <Paragraphs>31</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484</cp:revision>
  <dcterms:created xsi:type="dcterms:W3CDTF">2016-08-27T22:55:59Z</dcterms:created>
  <dcterms:modified xsi:type="dcterms:W3CDTF">2018-05-26T21:35:31Z</dcterms:modified>
</cp:coreProperties>
</file>