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6A367-69BE-4742-A4E4-5004E88E5C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72CE76-9C15-4627-A31E-04230E87D3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8C0855-14A4-4D62-B20F-33E8815C9BFA}"/>
              </a:ext>
            </a:extLst>
          </p:cNvPr>
          <p:cNvSpPr>
            <a:spLocks noGrp="1"/>
          </p:cNvSpPr>
          <p:nvPr>
            <p:ph type="dt" sz="half" idx="10"/>
          </p:nvPr>
        </p:nvSpPr>
        <p:spPr/>
        <p:txBody>
          <a:bodyPr/>
          <a:lstStyle/>
          <a:p>
            <a:fld id="{E4EA1443-4E85-4558-81A5-8F5DC6046961}" type="datetimeFigureOut">
              <a:rPr lang="en-US" smtClean="0"/>
              <a:t>2/4/2018</a:t>
            </a:fld>
            <a:endParaRPr lang="en-US"/>
          </a:p>
        </p:txBody>
      </p:sp>
      <p:sp>
        <p:nvSpPr>
          <p:cNvPr id="5" name="Footer Placeholder 4">
            <a:extLst>
              <a:ext uri="{FF2B5EF4-FFF2-40B4-BE49-F238E27FC236}">
                <a16:creationId xmlns:a16="http://schemas.microsoft.com/office/drawing/2014/main" id="{F220938F-BA77-4271-8F8E-2D57A959B8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B4AB32-F6CE-489C-BAA4-EB813876A0B4}"/>
              </a:ext>
            </a:extLst>
          </p:cNvPr>
          <p:cNvSpPr>
            <a:spLocks noGrp="1"/>
          </p:cNvSpPr>
          <p:nvPr>
            <p:ph type="sldNum" sz="quarter" idx="12"/>
          </p:nvPr>
        </p:nvSpPr>
        <p:spPr/>
        <p:txBody>
          <a:bodyPr/>
          <a:lstStyle/>
          <a:p>
            <a:fld id="{3F299E03-CD43-48CC-BF7A-DE4BB17D2A41}" type="slidenum">
              <a:rPr lang="en-US" smtClean="0"/>
              <a:t>‹#›</a:t>
            </a:fld>
            <a:endParaRPr lang="en-US"/>
          </a:p>
        </p:txBody>
      </p:sp>
    </p:spTree>
    <p:extLst>
      <p:ext uri="{BB962C8B-B14F-4D97-AF65-F5344CB8AC3E}">
        <p14:creationId xmlns:p14="http://schemas.microsoft.com/office/powerpoint/2010/main" val="490317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74A01-60AE-469A-9363-993E03441B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B26E95-26E4-4D5B-BC8C-4E475AE985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F1D740-7906-409A-90FE-A2DD3697E63B}"/>
              </a:ext>
            </a:extLst>
          </p:cNvPr>
          <p:cNvSpPr>
            <a:spLocks noGrp="1"/>
          </p:cNvSpPr>
          <p:nvPr>
            <p:ph type="dt" sz="half" idx="10"/>
          </p:nvPr>
        </p:nvSpPr>
        <p:spPr/>
        <p:txBody>
          <a:bodyPr/>
          <a:lstStyle/>
          <a:p>
            <a:fld id="{E4EA1443-4E85-4558-81A5-8F5DC6046961}" type="datetimeFigureOut">
              <a:rPr lang="en-US" smtClean="0"/>
              <a:t>2/4/2018</a:t>
            </a:fld>
            <a:endParaRPr lang="en-US"/>
          </a:p>
        </p:txBody>
      </p:sp>
      <p:sp>
        <p:nvSpPr>
          <p:cNvPr id="5" name="Footer Placeholder 4">
            <a:extLst>
              <a:ext uri="{FF2B5EF4-FFF2-40B4-BE49-F238E27FC236}">
                <a16:creationId xmlns:a16="http://schemas.microsoft.com/office/drawing/2014/main" id="{EE699F10-F246-4D39-88F9-5CC56BC0C5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4E892-F1AD-4E3A-8808-D68942AD6426}"/>
              </a:ext>
            </a:extLst>
          </p:cNvPr>
          <p:cNvSpPr>
            <a:spLocks noGrp="1"/>
          </p:cNvSpPr>
          <p:nvPr>
            <p:ph type="sldNum" sz="quarter" idx="12"/>
          </p:nvPr>
        </p:nvSpPr>
        <p:spPr/>
        <p:txBody>
          <a:bodyPr/>
          <a:lstStyle/>
          <a:p>
            <a:fld id="{3F299E03-CD43-48CC-BF7A-DE4BB17D2A41}" type="slidenum">
              <a:rPr lang="en-US" smtClean="0"/>
              <a:t>‹#›</a:t>
            </a:fld>
            <a:endParaRPr lang="en-US"/>
          </a:p>
        </p:txBody>
      </p:sp>
    </p:spTree>
    <p:extLst>
      <p:ext uri="{BB962C8B-B14F-4D97-AF65-F5344CB8AC3E}">
        <p14:creationId xmlns:p14="http://schemas.microsoft.com/office/powerpoint/2010/main" val="2132726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C1D7E4-437B-462D-898A-7A6A9DE1E1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83860B-09C2-4833-ADA3-D02AE9CB1A0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9D1134-2F02-4D30-A952-6A1BFEE7E8F4}"/>
              </a:ext>
            </a:extLst>
          </p:cNvPr>
          <p:cNvSpPr>
            <a:spLocks noGrp="1"/>
          </p:cNvSpPr>
          <p:nvPr>
            <p:ph type="dt" sz="half" idx="10"/>
          </p:nvPr>
        </p:nvSpPr>
        <p:spPr/>
        <p:txBody>
          <a:bodyPr/>
          <a:lstStyle/>
          <a:p>
            <a:fld id="{E4EA1443-4E85-4558-81A5-8F5DC6046961}" type="datetimeFigureOut">
              <a:rPr lang="en-US" smtClean="0"/>
              <a:t>2/4/2018</a:t>
            </a:fld>
            <a:endParaRPr lang="en-US"/>
          </a:p>
        </p:txBody>
      </p:sp>
      <p:sp>
        <p:nvSpPr>
          <p:cNvPr id="5" name="Footer Placeholder 4">
            <a:extLst>
              <a:ext uri="{FF2B5EF4-FFF2-40B4-BE49-F238E27FC236}">
                <a16:creationId xmlns:a16="http://schemas.microsoft.com/office/drawing/2014/main" id="{0C1ABBDC-F2D0-4451-92E8-E828C604FB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5B1E37-03F7-4C3E-9A9E-6EBA7FCD1A96}"/>
              </a:ext>
            </a:extLst>
          </p:cNvPr>
          <p:cNvSpPr>
            <a:spLocks noGrp="1"/>
          </p:cNvSpPr>
          <p:nvPr>
            <p:ph type="sldNum" sz="quarter" idx="12"/>
          </p:nvPr>
        </p:nvSpPr>
        <p:spPr/>
        <p:txBody>
          <a:bodyPr/>
          <a:lstStyle/>
          <a:p>
            <a:fld id="{3F299E03-CD43-48CC-BF7A-DE4BB17D2A41}" type="slidenum">
              <a:rPr lang="en-US" smtClean="0"/>
              <a:t>‹#›</a:t>
            </a:fld>
            <a:endParaRPr lang="en-US"/>
          </a:p>
        </p:txBody>
      </p:sp>
    </p:spTree>
    <p:extLst>
      <p:ext uri="{BB962C8B-B14F-4D97-AF65-F5344CB8AC3E}">
        <p14:creationId xmlns:p14="http://schemas.microsoft.com/office/powerpoint/2010/main" val="894866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0E97A93-863C-4AF6-859B-56B1DA87021E}"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4C26D2-4DFD-4B83-8855-7DB399A97355}" type="slidenum">
              <a:rPr lang="en-US" smtClean="0"/>
              <a:t>‹#›</a:t>
            </a:fld>
            <a:endParaRPr lang="en-US"/>
          </a:p>
        </p:txBody>
      </p:sp>
    </p:spTree>
    <p:extLst>
      <p:ext uri="{BB962C8B-B14F-4D97-AF65-F5344CB8AC3E}">
        <p14:creationId xmlns:p14="http://schemas.microsoft.com/office/powerpoint/2010/main" val="4100434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E97A93-863C-4AF6-859B-56B1DA87021E}"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4C26D2-4DFD-4B83-8855-7DB399A97355}" type="slidenum">
              <a:rPr lang="en-US" smtClean="0"/>
              <a:t>‹#›</a:t>
            </a:fld>
            <a:endParaRPr lang="en-US"/>
          </a:p>
        </p:txBody>
      </p:sp>
    </p:spTree>
    <p:extLst>
      <p:ext uri="{BB962C8B-B14F-4D97-AF65-F5344CB8AC3E}">
        <p14:creationId xmlns:p14="http://schemas.microsoft.com/office/powerpoint/2010/main" val="2980028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E97A93-863C-4AF6-859B-56B1DA87021E}"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4C26D2-4DFD-4B83-8855-7DB399A97355}" type="slidenum">
              <a:rPr lang="en-US" smtClean="0"/>
              <a:t>‹#›</a:t>
            </a:fld>
            <a:endParaRPr lang="en-US"/>
          </a:p>
        </p:txBody>
      </p:sp>
    </p:spTree>
    <p:extLst>
      <p:ext uri="{BB962C8B-B14F-4D97-AF65-F5344CB8AC3E}">
        <p14:creationId xmlns:p14="http://schemas.microsoft.com/office/powerpoint/2010/main" val="2448061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0E97A93-863C-4AF6-859B-56B1DA87021E}"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4C26D2-4DFD-4B83-8855-7DB399A97355}" type="slidenum">
              <a:rPr lang="en-US" smtClean="0"/>
              <a:t>‹#›</a:t>
            </a:fld>
            <a:endParaRPr lang="en-US"/>
          </a:p>
        </p:txBody>
      </p:sp>
    </p:spTree>
    <p:extLst>
      <p:ext uri="{BB962C8B-B14F-4D97-AF65-F5344CB8AC3E}">
        <p14:creationId xmlns:p14="http://schemas.microsoft.com/office/powerpoint/2010/main" val="39582604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0E97A93-863C-4AF6-859B-56B1DA87021E}"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4C26D2-4DFD-4B83-8855-7DB399A97355}" type="slidenum">
              <a:rPr lang="en-US" smtClean="0"/>
              <a:t>‹#›</a:t>
            </a:fld>
            <a:endParaRPr lang="en-US"/>
          </a:p>
        </p:txBody>
      </p:sp>
    </p:spTree>
    <p:extLst>
      <p:ext uri="{BB962C8B-B14F-4D97-AF65-F5344CB8AC3E}">
        <p14:creationId xmlns:p14="http://schemas.microsoft.com/office/powerpoint/2010/main" val="38036958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0E97A93-863C-4AF6-859B-56B1DA87021E}"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4C26D2-4DFD-4B83-8855-7DB399A97355}" type="slidenum">
              <a:rPr lang="en-US" smtClean="0"/>
              <a:t>‹#›</a:t>
            </a:fld>
            <a:endParaRPr lang="en-US"/>
          </a:p>
        </p:txBody>
      </p:sp>
    </p:spTree>
    <p:extLst>
      <p:ext uri="{BB962C8B-B14F-4D97-AF65-F5344CB8AC3E}">
        <p14:creationId xmlns:p14="http://schemas.microsoft.com/office/powerpoint/2010/main" val="8170141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97A93-863C-4AF6-859B-56B1DA87021E}"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4C26D2-4DFD-4B83-8855-7DB399A97355}" type="slidenum">
              <a:rPr lang="en-US" smtClean="0"/>
              <a:t>‹#›</a:t>
            </a:fld>
            <a:endParaRPr lang="en-US"/>
          </a:p>
        </p:txBody>
      </p:sp>
    </p:spTree>
    <p:extLst>
      <p:ext uri="{BB962C8B-B14F-4D97-AF65-F5344CB8AC3E}">
        <p14:creationId xmlns:p14="http://schemas.microsoft.com/office/powerpoint/2010/main" val="24810057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E97A93-863C-4AF6-859B-56B1DA87021E}"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4C26D2-4DFD-4B83-8855-7DB399A97355}" type="slidenum">
              <a:rPr lang="en-US" smtClean="0"/>
              <a:t>‹#›</a:t>
            </a:fld>
            <a:endParaRPr lang="en-US"/>
          </a:p>
        </p:txBody>
      </p:sp>
    </p:spTree>
    <p:extLst>
      <p:ext uri="{BB962C8B-B14F-4D97-AF65-F5344CB8AC3E}">
        <p14:creationId xmlns:p14="http://schemas.microsoft.com/office/powerpoint/2010/main" val="2613305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A7AEC-DD80-4119-AB34-D8F92A06B7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CC14F8-3FC8-4C04-BD4F-0AEF7C58EB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58BF24-F31C-4E2F-A1EE-85739A57DCC7}"/>
              </a:ext>
            </a:extLst>
          </p:cNvPr>
          <p:cNvSpPr>
            <a:spLocks noGrp="1"/>
          </p:cNvSpPr>
          <p:nvPr>
            <p:ph type="dt" sz="half" idx="10"/>
          </p:nvPr>
        </p:nvSpPr>
        <p:spPr/>
        <p:txBody>
          <a:bodyPr/>
          <a:lstStyle/>
          <a:p>
            <a:fld id="{E4EA1443-4E85-4558-81A5-8F5DC6046961}" type="datetimeFigureOut">
              <a:rPr lang="en-US" smtClean="0"/>
              <a:t>2/4/2018</a:t>
            </a:fld>
            <a:endParaRPr lang="en-US"/>
          </a:p>
        </p:txBody>
      </p:sp>
      <p:sp>
        <p:nvSpPr>
          <p:cNvPr id="5" name="Footer Placeholder 4">
            <a:extLst>
              <a:ext uri="{FF2B5EF4-FFF2-40B4-BE49-F238E27FC236}">
                <a16:creationId xmlns:a16="http://schemas.microsoft.com/office/drawing/2014/main" id="{46C30A08-660B-49E0-A795-0A5A7435A4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9227E3-DE9C-4E26-A2EE-D94ECC620FF3}"/>
              </a:ext>
            </a:extLst>
          </p:cNvPr>
          <p:cNvSpPr>
            <a:spLocks noGrp="1"/>
          </p:cNvSpPr>
          <p:nvPr>
            <p:ph type="sldNum" sz="quarter" idx="12"/>
          </p:nvPr>
        </p:nvSpPr>
        <p:spPr/>
        <p:txBody>
          <a:bodyPr/>
          <a:lstStyle/>
          <a:p>
            <a:fld id="{3F299E03-CD43-48CC-BF7A-DE4BB17D2A41}" type="slidenum">
              <a:rPr lang="en-US" smtClean="0"/>
              <a:t>‹#›</a:t>
            </a:fld>
            <a:endParaRPr lang="en-US"/>
          </a:p>
        </p:txBody>
      </p:sp>
    </p:spTree>
    <p:extLst>
      <p:ext uri="{BB962C8B-B14F-4D97-AF65-F5344CB8AC3E}">
        <p14:creationId xmlns:p14="http://schemas.microsoft.com/office/powerpoint/2010/main" val="37718789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E97A93-863C-4AF6-859B-56B1DA87021E}"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4C26D2-4DFD-4B83-8855-7DB399A97355}" type="slidenum">
              <a:rPr lang="en-US" smtClean="0"/>
              <a:t>‹#›</a:t>
            </a:fld>
            <a:endParaRPr lang="en-US"/>
          </a:p>
        </p:txBody>
      </p:sp>
    </p:spTree>
    <p:extLst>
      <p:ext uri="{BB962C8B-B14F-4D97-AF65-F5344CB8AC3E}">
        <p14:creationId xmlns:p14="http://schemas.microsoft.com/office/powerpoint/2010/main" val="8634066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E97A93-863C-4AF6-859B-56B1DA87021E}"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4C26D2-4DFD-4B83-8855-7DB399A97355}" type="slidenum">
              <a:rPr lang="en-US" smtClean="0"/>
              <a:t>‹#›</a:t>
            </a:fld>
            <a:endParaRPr lang="en-US"/>
          </a:p>
        </p:txBody>
      </p:sp>
    </p:spTree>
    <p:extLst>
      <p:ext uri="{BB962C8B-B14F-4D97-AF65-F5344CB8AC3E}">
        <p14:creationId xmlns:p14="http://schemas.microsoft.com/office/powerpoint/2010/main" val="6082683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E97A93-863C-4AF6-859B-56B1DA87021E}"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4C26D2-4DFD-4B83-8855-7DB399A97355}" type="slidenum">
              <a:rPr lang="en-US" smtClean="0"/>
              <a:t>‹#›</a:t>
            </a:fld>
            <a:endParaRPr lang="en-US"/>
          </a:p>
        </p:txBody>
      </p:sp>
    </p:spTree>
    <p:extLst>
      <p:ext uri="{BB962C8B-B14F-4D97-AF65-F5344CB8AC3E}">
        <p14:creationId xmlns:p14="http://schemas.microsoft.com/office/powerpoint/2010/main" val="3321194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24AED-D2B0-4404-9E56-FA31871437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0994EA-2589-4FF8-A9FD-1D16F04E27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7170772-763D-47B1-A1D8-C24C81AF014C}"/>
              </a:ext>
            </a:extLst>
          </p:cNvPr>
          <p:cNvSpPr>
            <a:spLocks noGrp="1"/>
          </p:cNvSpPr>
          <p:nvPr>
            <p:ph type="dt" sz="half" idx="10"/>
          </p:nvPr>
        </p:nvSpPr>
        <p:spPr/>
        <p:txBody>
          <a:bodyPr/>
          <a:lstStyle/>
          <a:p>
            <a:fld id="{E4EA1443-4E85-4558-81A5-8F5DC6046961}" type="datetimeFigureOut">
              <a:rPr lang="en-US" smtClean="0"/>
              <a:t>2/4/2018</a:t>
            </a:fld>
            <a:endParaRPr lang="en-US"/>
          </a:p>
        </p:txBody>
      </p:sp>
      <p:sp>
        <p:nvSpPr>
          <p:cNvPr id="5" name="Footer Placeholder 4">
            <a:extLst>
              <a:ext uri="{FF2B5EF4-FFF2-40B4-BE49-F238E27FC236}">
                <a16:creationId xmlns:a16="http://schemas.microsoft.com/office/drawing/2014/main" id="{7E4A9CF5-D230-4F69-944A-E521E94F6B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F07C1C-B034-4539-928C-3698E0418702}"/>
              </a:ext>
            </a:extLst>
          </p:cNvPr>
          <p:cNvSpPr>
            <a:spLocks noGrp="1"/>
          </p:cNvSpPr>
          <p:nvPr>
            <p:ph type="sldNum" sz="quarter" idx="12"/>
          </p:nvPr>
        </p:nvSpPr>
        <p:spPr/>
        <p:txBody>
          <a:bodyPr/>
          <a:lstStyle/>
          <a:p>
            <a:fld id="{3F299E03-CD43-48CC-BF7A-DE4BB17D2A41}" type="slidenum">
              <a:rPr lang="en-US" smtClean="0"/>
              <a:t>‹#›</a:t>
            </a:fld>
            <a:endParaRPr lang="en-US"/>
          </a:p>
        </p:txBody>
      </p:sp>
    </p:spTree>
    <p:extLst>
      <p:ext uri="{BB962C8B-B14F-4D97-AF65-F5344CB8AC3E}">
        <p14:creationId xmlns:p14="http://schemas.microsoft.com/office/powerpoint/2010/main" val="1153713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B45B0-6EA2-4B1A-86DB-CBED0F7C4C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D5E281-071C-4D8A-A647-0DDAE3EC65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5CF741-83DF-4C96-A907-EB0A5931B01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75C2281-EB43-430A-8B25-2CF24AA4AD67}"/>
              </a:ext>
            </a:extLst>
          </p:cNvPr>
          <p:cNvSpPr>
            <a:spLocks noGrp="1"/>
          </p:cNvSpPr>
          <p:nvPr>
            <p:ph type="dt" sz="half" idx="10"/>
          </p:nvPr>
        </p:nvSpPr>
        <p:spPr/>
        <p:txBody>
          <a:bodyPr/>
          <a:lstStyle/>
          <a:p>
            <a:fld id="{E4EA1443-4E85-4558-81A5-8F5DC6046961}" type="datetimeFigureOut">
              <a:rPr lang="en-US" smtClean="0"/>
              <a:t>2/4/2018</a:t>
            </a:fld>
            <a:endParaRPr lang="en-US"/>
          </a:p>
        </p:txBody>
      </p:sp>
      <p:sp>
        <p:nvSpPr>
          <p:cNvPr id="6" name="Footer Placeholder 5">
            <a:extLst>
              <a:ext uri="{FF2B5EF4-FFF2-40B4-BE49-F238E27FC236}">
                <a16:creationId xmlns:a16="http://schemas.microsoft.com/office/drawing/2014/main" id="{A212AF9A-DD47-4928-AB2A-383325DC55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E67AFD-B7C5-40B7-806C-19F3D13A518C}"/>
              </a:ext>
            </a:extLst>
          </p:cNvPr>
          <p:cNvSpPr>
            <a:spLocks noGrp="1"/>
          </p:cNvSpPr>
          <p:nvPr>
            <p:ph type="sldNum" sz="quarter" idx="12"/>
          </p:nvPr>
        </p:nvSpPr>
        <p:spPr/>
        <p:txBody>
          <a:bodyPr/>
          <a:lstStyle/>
          <a:p>
            <a:fld id="{3F299E03-CD43-48CC-BF7A-DE4BB17D2A41}" type="slidenum">
              <a:rPr lang="en-US" smtClean="0"/>
              <a:t>‹#›</a:t>
            </a:fld>
            <a:endParaRPr lang="en-US"/>
          </a:p>
        </p:txBody>
      </p:sp>
    </p:spTree>
    <p:extLst>
      <p:ext uri="{BB962C8B-B14F-4D97-AF65-F5344CB8AC3E}">
        <p14:creationId xmlns:p14="http://schemas.microsoft.com/office/powerpoint/2010/main" val="2309619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5A788-CC7E-42DF-BB43-8452517C5D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15CD1F0-D684-409E-97BB-1687336D3C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173E0EA-747F-4C30-9A6B-51A72D28919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FB48FB-1A33-46C6-A571-92CBD68E34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66AC16E-37CF-46D4-96D2-8FC02762E9B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54545D-D0E2-4E0A-9A5C-9045CE9FA62D}"/>
              </a:ext>
            </a:extLst>
          </p:cNvPr>
          <p:cNvSpPr>
            <a:spLocks noGrp="1"/>
          </p:cNvSpPr>
          <p:nvPr>
            <p:ph type="dt" sz="half" idx="10"/>
          </p:nvPr>
        </p:nvSpPr>
        <p:spPr/>
        <p:txBody>
          <a:bodyPr/>
          <a:lstStyle/>
          <a:p>
            <a:fld id="{E4EA1443-4E85-4558-81A5-8F5DC6046961}" type="datetimeFigureOut">
              <a:rPr lang="en-US" smtClean="0"/>
              <a:t>2/4/2018</a:t>
            </a:fld>
            <a:endParaRPr lang="en-US"/>
          </a:p>
        </p:txBody>
      </p:sp>
      <p:sp>
        <p:nvSpPr>
          <p:cNvPr id="8" name="Footer Placeholder 7">
            <a:extLst>
              <a:ext uri="{FF2B5EF4-FFF2-40B4-BE49-F238E27FC236}">
                <a16:creationId xmlns:a16="http://schemas.microsoft.com/office/drawing/2014/main" id="{A7E0A838-60E3-41A7-981C-250D6E621F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30F4AB-E128-430F-98F7-FEBC61E6BCD7}"/>
              </a:ext>
            </a:extLst>
          </p:cNvPr>
          <p:cNvSpPr>
            <a:spLocks noGrp="1"/>
          </p:cNvSpPr>
          <p:nvPr>
            <p:ph type="sldNum" sz="quarter" idx="12"/>
          </p:nvPr>
        </p:nvSpPr>
        <p:spPr/>
        <p:txBody>
          <a:bodyPr/>
          <a:lstStyle/>
          <a:p>
            <a:fld id="{3F299E03-CD43-48CC-BF7A-DE4BB17D2A41}" type="slidenum">
              <a:rPr lang="en-US" smtClean="0"/>
              <a:t>‹#›</a:t>
            </a:fld>
            <a:endParaRPr lang="en-US"/>
          </a:p>
        </p:txBody>
      </p:sp>
    </p:spTree>
    <p:extLst>
      <p:ext uri="{BB962C8B-B14F-4D97-AF65-F5344CB8AC3E}">
        <p14:creationId xmlns:p14="http://schemas.microsoft.com/office/powerpoint/2010/main" val="4215521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D046F-D83A-4EF3-83C8-4C855F1AF4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E6F0AA-5664-45AD-A79D-2B91D206EF6D}"/>
              </a:ext>
            </a:extLst>
          </p:cNvPr>
          <p:cNvSpPr>
            <a:spLocks noGrp="1"/>
          </p:cNvSpPr>
          <p:nvPr>
            <p:ph type="dt" sz="half" idx="10"/>
          </p:nvPr>
        </p:nvSpPr>
        <p:spPr/>
        <p:txBody>
          <a:bodyPr/>
          <a:lstStyle/>
          <a:p>
            <a:fld id="{E4EA1443-4E85-4558-81A5-8F5DC6046961}" type="datetimeFigureOut">
              <a:rPr lang="en-US" smtClean="0"/>
              <a:t>2/4/2018</a:t>
            </a:fld>
            <a:endParaRPr lang="en-US"/>
          </a:p>
        </p:txBody>
      </p:sp>
      <p:sp>
        <p:nvSpPr>
          <p:cNvPr id="4" name="Footer Placeholder 3">
            <a:extLst>
              <a:ext uri="{FF2B5EF4-FFF2-40B4-BE49-F238E27FC236}">
                <a16:creationId xmlns:a16="http://schemas.microsoft.com/office/drawing/2014/main" id="{0A4E3AB1-7F47-48FC-97A2-283D8C270D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21E2A7-6F6D-4BC3-BCD1-4C4C9218AE44}"/>
              </a:ext>
            </a:extLst>
          </p:cNvPr>
          <p:cNvSpPr>
            <a:spLocks noGrp="1"/>
          </p:cNvSpPr>
          <p:nvPr>
            <p:ph type="sldNum" sz="quarter" idx="12"/>
          </p:nvPr>
        </p:nvSpPr>
        <p:spPr/>
        <p:txBody>
          <a:bodyPr/>
          <a:lstStyle/>
          <a:p>
            <a:fld id="{3F299E03-CD43-48CC-BF7A-DE4BB17D2A41}" type="slidenum">
              <a:rPr lang="en-US" smtClean="0"/>
              <a:t>‹#›</a:t>
            </a:fld>
            <a:endParaRPr lang="en-US"/>
          </a:p>
        </p:txBody>
      </p:sp>
    </p:spTree>
    <p:extLst>
      <p:ext uri="{BB962C8B-B14F-4D97-AF65-F5344CB8AC3E}">
        <p14:creationId xmlns:p14="http://schemas.microsoft.com/office/powerpoint/2010/main" val="538928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4C5A17-34A4-4BA1-AF2B-8C4984D38EC5}"/>
              </a:ext>
            </a:extLst>
          </p:cNvPr>
          <p:cNvSpPr>
            <a:spLocks noGrp="1"/>
          </p:cNvSpPr>
          <p:nvPr>
            <p:ph type="dt" sz="half" idx="10"/>
          </p:nvPr>
        </p:nvSpPr>
        <p:spPr/>
        <p:txBody>
          <a:bodyPr/>
          <a:lstStyle/>
          <a:p>
            <a:fld id="{E4EA1443-4E85-4558-81A5-8F5DC6046961}" type="datetimeFigureOut">
              <a:rPr lang="en-US" smtClean="0"/>
              <a:t>2/4/2018</a:t>
            </a:fld>
            <a:endParaRPr lang="en-US"/>
          </a:p>
        </p:txBody>
      </p:sp>
      <p:sp>
        <p:nvSpPr>
          <p:cNvPr id="3" name="Footer Placeholder 2">
            <a:extLst>
              <a:ext uri="{FF2B5EF4-FFF2-40B4-BE49-F238E27FC236}">
                <a16:creationId xmlns:a16="http://schemas.microsoft.com/office/drawing/2014/main" id="{7684833D-C2A6-4738-AC62-0FC61EFD1F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89AC45-490B-44D1-9998-58177298A335}"/>
              </a:ext>
            </a:extLst>
          </p:cNvPr>
          <p:cNvSpPr>
            <a:spLocks noGrp="1"/>
          </p:cNvSpPr>
          <p:nvPr>
            <p:ph type="sldNum" sz="quarter" idx="12"/>
          </p:nvPr>
        </p:nvSpPr>
        <p:spPr/>
        <p:txBody>
          <a:bodyPr/>
          <a:lstStyle/>
          <a:p>
            <a:fld id="{3F299E03-CD43-48CC-BF7A-DE4BB17D2A41}" type="slidenum">
              <a:rPr lang="en-US" smtClean="0"/>
              <a:t>‹#›</a:t>
            </a:fld>
            <a:endParaRPr lang="en-US"/>
          </a:p>
        </p:txBody>
      </p:sp>
    </p:spTree>
    <p:extLst>
      <p:ext uri="{BB962C8B-B14F-4D97-AF65-F5344CB8AC3E}">
        <p14:creationId xmlns:p14="http://schemas.microsoft.com/office/powerpoint/2010/main" val="1177426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A95FC-7777-43E8-B892-0EAB27CD97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7A465F7-6EC6-4B6C-917D-EF4B9DE895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E893D4-ABD2-4187-B490-445DDD7DF7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883F367-59B6-40F0-BF29-4DAF8A4A3708}"/>
              </a:ext>
            </a:extLst>
          </p:cNvPr>
          <p:cNvSpPr>
            <a:spLocks noGrp="1"/>
          </p:cNvSpPr>
          <p:nvPr>
            <p:ph type="dt" sz="half" idx="10"/>
          </p:nvPr>
        </p:nvSpPr>
        <p:spPr/>
        <p:txBody>
          <a:bodyPr/>
          <a:lstStyle/>
          <a:p>
            <a:fld id="{E4EA1443-4E85-4558-81A5-8F5DC6046961}" type="datetimeFigureOut">
              <a:rPr lang="en-US" smtClean="0"/>
              <a:t>2/4/2018</a:t>
            </a:fld>
            <a:endParaRPr lang="en-US"/>
          </a:p>
        </p:txBody>
      </p:sp>
      <p:sp>
        <p:nvSpPr>
          <p:cNvPr id="6" name="Footer Placeholder 5">
            <a:extLst>
              <a:ext uri="{FF2B5EF4-FFF2-40B4-BE49-F238E27FC236}">
                <a16:creationId xmlns:a16="http://schemas.microsoft.com/office/drawing/2014/main" id="{79380A48-4DA7-4665-B995-5E079635CC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53DE53-AC3D-4A57-A66A-ABF0BA52EEB1}"/>
              </a:ext>
            </a:extLst>
          </p:cNvPr>
          <p:cNvSpPr>
            <a:spLocks noGrp="1"/>
          </p:cNvSpPr>
          <p:nvPr>
            <p:ph type="sldNum" sz="quarter" idx="12"/>
          </p:nvPr>
        </p:nvSpPr>
        <p:spPr/>
        <p:txBody>
          <a:bodyPr/>
          <a:lstStyle/>
          <a:p>
            <a:fld id="{3F299E03-CD43-48CC-BF7A-DE4BB17D2A41}" type="slidenum">
              <a:rPr lang="en-US" smtClean="0"/>
              <a:t>‹#›</a:t>
            </a:fld>
            <a:endParaRPr lang="en-US"/>
          </a:p>
        </p:txBody>
      </p:sp>
    </p:spTree>
    <p:extLst>
      <p:ext uri="{BB962C8B-B14F-4D97-AF65-F5344CB8AC3E}">
        <p14:creationId xmlns:p14="http://schemas.microsoft.com/office/powerpoint/2010/main" val="2146573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4E7FF-7CD0-4B80-8623-4D5C6E2435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43A3007-9447-42B7-83E1-F7F6A9491D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6370820-01F8-4292-A34B-BB6E0835A4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A3238D3-E294-404F-88EE-7BEF00DC3DB0}"/>
              </a:ext>
            </a:extLst>
          </p:cNvPr>
          <p:cNvSpPr>
            <a:spLocks noGrp="1"/>
          </p:cNvSpPr>
          <p:nvPr>
            <p:ph type="dt" sz="half" idx="10"/>
          </p:nvPr>
        </p:nvSpPr>
        <p:spPr/>
        <p:txBody>
          <a:bodyPr/>
          <a:lstStyle/>
          <a:p>
            <a:fld id="{E4EA1443-4E85-4558-81A5-8F5DC6046961}" type="datetimeFigureOut">
              <a:rPr lang="en-US" smtClean="0"/>
              <a:t>2/4/2018</a:t>
            </a:fld>
            <a:endParaRPr lang="en-US"/>
          </a:p>
        </p:txBody>
      </p:sp>
      <p:sp>
        <p:nvSpPr>
          <p:cNvPr id="6" name="Footer Placeholder 5">
            <a:extLst>
              <a:ext uri="{FF2B5EF4-FFF2-40B4-BE49-F238E27FC236}">
                <a16:creationId xmlns:a16="http://schemas.microsoft.com/office/drawing/2014/main" id="{50337B0E-7867-4506-AB46-2EAE16E0D9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1A325E-59F3-4E0A-8D36-51C9BD4A6BBC}"/>
              </a:ext>
            </a:extLst>
          </p:cNvPr>
          <p:cNvSpPr>
            <a:spLocks noGrp="1"/>
          </p:cNvSpPr>
          <p:nvPr>
            <p:ph type="sldNum" sz="quarter" idx="12"/>
          </p:nvPr>
        </p:nvSpPr>
        <p:spPr/>
        <p:txBody>
          <a:bodyPr/>
          <a:lstStyle/>
          <a:p>
            <a:fld id="{3F299E03-CD43-48CC-BF7A-DE4BB17D2A41}" type="slidenum">
              <a:rPr lang="en-US" smtClean="0"/>
              <a:t>‹#›</a:t>
            </a:fld>
            <a:endParaRPr lang="en-US"/>
          </a:p>
        </p:txBody>
      </p:sp>
    </p:spTree>
    <p:extLst>
      <p:ext uri="{BB962C8B-B14F-4D97-AF65-F5344CB8AC3E}">
        <p14:creationId xmlns:p14="http://schemas.microsoft.com/office/powerpoint/2010/main" val="1861683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04D5A2-E654-4098-A101-EDF16C8348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782B6F-3F79-45CF-8CAF-F9CAA9273D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4D461B-186F-47B7-AE9A-086FA03135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EA1443-4E85-4558-81A5-8F5DC6046961}" type="datetimeFigureOut">
              <a:rPr lang="en-US" smtClean="0"/>
              <a:t>2/4/2018</a:t>
            </a:fld>
            <a:endParaRPr lang="en-US"/>
          </a:p>
        </p:txBody>
      </p:sp>
      <p:sp>
        <p:nvSpPr>
          <p:cNvPr id="5" name="Footer Placeholder 4">
            <a:extLst>
              <a:ext uri="{FF2B5EF4-FFF2-40B4-BE49-F238E27FC236}">
                <a16:creationId xmlns:a16="http://schemas.microsoft.com/office/drawing/2014/main" id="{30FAD0AA-830A-462C-B548-D0A7ECC6A3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11CF54-4F40-45B5-878B-78AF25BED9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299E03-CD43-48CC-BF7A-DE4BB17D2A41}" type="slidenum">
              <a:rPr lang="en-US" smtClean="0"/>
              <a:t>‹#›</a:t>
            </a:fld>
            <a:endParaRPr lang="en-US"/>
          </a:p>
        </p:txBody>
      </p:sp>
    </p:spTree>
    <p:extLst>
      <p:ext uri="{BB962C8B-B14F-4D97-AF65-F5344CB8AC3E}">
        <p14:creationId xmlns:p14="http://schemas.microsoft.com/office/powerpoint/2010/main" val="766451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97A93-863C-4AF6-859B-56B1DA87021E}" type="datetimeFigureOut">
              <a:rPr lang="en-US" smtClean="0"/>
              <a:t>2/4/2018</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4C26D2-4DFD-4B83-8855-7DB399A97355}" type="slidenum">
              <a:rPr lang="en-US" smtClean="0"/>
              <a:t>‹#›</a:t>
            </a:fld>
            <a:endParaRPr lang="en-US"/>
          </a:p>
        </p:txBody>
      </p:sp>
    </p:spTree>
    <p:extLst>
      <p:ext uri="{BB962C8B-B14F-4D97-AF65-F5344CB8AC3E}">
        <p14:creationId xmlns:p14="http://schemas.microsoft.com/office/powerpoint/2010/main" val="3476999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3167F-B942-43BF-A54F-0AA035CA10B3}"/>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6D1C52BE-BEC8-452A-8D9C-B4860ED5369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20775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amaritan.jpg"/>
          <p:cNvPicPr>
            <a:picLocks noChangeAspect="1"/>
          </p:cNvPicPr>
          <p:nvPr/>
        </p:nvPicPr>
        <p:blipFill>
          <a:blip r:embed="rId2" cstate="print"/>
          <a:stretch>
            <a:fillRect/>
          </a:stretch>
        </p:blipFill>
        <p:spPr>
          <a:xfrm>
            <a:off x="3557392" y="0"/>
            <a:ext cx="5129408" cy="3124200"/>
          </a:xfrm>
          <a:prstGeom prst="rect">
            <a:avLst/>
          </a:prstGeom>
        </p:spPr>
      </p:pic>
      <p:sp>
        <p:nvSpPr>
          <p:cNvPr id="3" name="Content Placeholder 2"/>
          <p:cNvSpPr>
            <a:spLocks noGrp="1"/>
          </p:cNvSpPr>
          <p:nvPr>
            <p:ph idx="1"/>
          </p:nvPr>
        </p:nvSpPr>
        <p:spPr>
          <a:xfrm>
            <a:off x="2057400" y="3200400"/>
            <a:ext cx="8229600" cy="3657600"/>
          </a:xfrm>
        </p:spPr>
        <p:txBody>
          <a:bodyPr>
            <a:noAutofit/>
          </a:bodyPr>
          <a:lstStyle/>
          <a:p>
            <a:pPr>
              <a:buNone/>
            </a:pPr>
            <a:r>
              <a:rPr lang="en-US" sz="1400" b="1" dirty="0"/>
              <a:t>	</a:t>
            </a:r>
            <a:r>
              <a:rPr lang="en-US" sz="1400" b="1" dirty="0">
                <a:solidFill>
                  <a:schemeClr val="bg1"/>
                </a:solidFill>
              </a:rPr>
              <a:t>Luke 10:25-37 GOD’S WORD Translation (GW)</a:t>
            </a:r>
          </a:p>
          <a:p>
            <a:pPr>
              <a:buNone/>
            </a:pPr>
            <a:r>
              <a:rPr lang="en-US" sz="1400" b="1" baseline="30000" dirty="0"/>
              <a:t>	</a:t>
            </a:r>
            <a:r>
              <a:rPr lang="en-US" sz="1400" b="1" baseline="30000" dirty="0">
                <a:solidFill>
                  <a:srgbClr val="FF0000"/>
                </a:solidFill>
              </a:rPr>
              <a:t> </a:t>
            </a:r>
            <a:r>
              <a:rPr lang="en-US" sz="1400" b="1" dirty="0">
                <a:solidFill>
                  <a:srgbClr val="FF0000"/>
                </a:solidFill>
              </a:rPr>
              <a:t>Then an expert in Moses’ Teachings stood up to test Jesus. He asked, “Teacher, what must I do to inherit eternal life?”</a:t>
            </a:r>
            <a:r>
              <a:rPr lang="en-US" sz="1400" b="1" baseline="30000" dirty="0">
                <a:solidFill>
                  <a:srgbClr val="FF0000"/>
                </a:solidFill>
              </a:rPr>
              <a:t> </a:t>
            </a:r>
            <a:r>
              <a:rPr lang="en-US" sz="1400" b="1" dirty="0">
                <a:solidFill>
                  <a:srgbClr val="FF0000"/>
                </a:solidFill>
              </a:rPr>
              <a:t>Jesus answered him, “What is written in Moses’ Teachings? What do you read there?”</a:t>
            </a:r>
            <a:r>
              <a:rPr lang="en-US" sz="1400" b="1" baseline="30000" dirty="0">
                <a:solidFill>
                  <a:srgbClr val="FF0000"/>
                </a:solidFill>
              </a:rPr>
              <a:t> </a:t>
            </a:r>
            <a:r>
              <a:rPr lang="en-US" sz="1400" b="1" dirty="0">
                <a:solidFill>
                  <a:srgbClr val="FF0000"/>
                </a:solidFill>
              </a:rPr>
              <a:t>He answered, “‘Love the Lord your God with all your heart, with all your soul, with all your strength, and with all your mind. And love your neighbor as you love yourself.’”</a:t>
            </a:r>
            <a:r>
              <a:rPr lang="en-US" sz="1400" b="1" baseline="30000" dirty="0">
                <a:solidFill>
                  <a:srgbClr val="FF0000"/>
                </a:solidFill>
              </a:rPr>
              <a:t> </a:t>
            </a:r>
            <a:r>
              <a:rPr lang="en-US" sz="1400" b="1" dirty="0">
                <a:solidFill>
                  <a:srgbClr val="FF0000"/>
                </a:solidFill>
              </a:rPr>
              <a:t>Jesus told him, “You’re right! Do this, and life will be yours.”</a:t>
            </a:r>
            <a:r>
              <a:rPr lang="en-US" sz="1400" b="1" baseline="30000" dirty="0">
                <a:solidFill>
                  <a:srgbClr val="FF0000"/>
                </a:solidFill>
              </a:rPr>
              <a:t> </a:t>
            </a:r>
            <a:r>
              <a:rPr lang="en-US" sz="1400" b="1" dirty="0">
                <a:solidFill>
                  <a:srgbClr val="FF0000"/>
                </a:solidFill>
              </a:rPr>
              <a:t>But the man wanted to justify his question. So he asked Jesus, “Who is my neighbor?”</a:t>
            </a:r>
            <a:r>
              <a:rPr lang="en-US" sz="1400" b="1" baseline="30000" dirty="0">
                <a:solidFill>
                  <a:srgbClr val="FF0000"/>
                </a:solidFill>
              </a:rPr>
              <a:t> </a:t>
            </a:r>
            <a:r>
              <a:rPr lang="en-US" sz="1400" b="1" dirty="0">
                <a:solidFill>
                  <a:srgbClr val="FF0000"/>
                </a:solidFill>
              </a:rPr>
              <a:t>Jesus replied, “A man went from Jerusalem to Jericho. On the way robbers stripped him, beat him, and left him for dead.</a:t>
            </a:r>
            <a:r>
              <a:rPr lang="en-US" sz="1400" b="1" baseline="30000" dirty="0">
                <a:solidFill>
                  <a:srgbClr val="FF0000"/>
                </a:solidFill>
              </a:rPr>
              <a:t> </a:t>
            </a:r>
            <a:r>
              <a:rPr lang="en-US" sz="1400" b="1" dirty="0">
                <a:solidFill>
                  <a:srgbClr val="FF0000"/>
                </a:solidFill>
              </a:rPr>
              <a:t>“By chance, a priest was traveling along that road. When he saw the man, he went around him and continued on his way. </a:t>
            </a:r>
            <a:r>
              <a:rPr lang="en-US" sz="1400" b="1" baseline="30000" dirty="0">
                <a:solidFill>
                  <a:srgbClr val="FF0000"/>
                </a:solidFill>
              </a:rPr>
              <a:t> </a:t>
            </a:r>
            <a:r>
              <a:rPr lang="en-US" sz="1400" b="1" dirty="0">
                <a:solidFill>
                  <a:srgbClr val="FF0000"/>
                </a:solidFill>
              </a:rPr>
              <a:t>Then a Levite came to that place. When he saw the man, he, too, went around him and continued on his way.</a:t>
            </a:r>
            <a:r>
              <a:rPr lang="en-US" sz="1400" b="1" baseline="30000" dirty="0">
                <a:solidFill>
                  <a:srgbClr val="FF0000"/>
                </a:solidFill>
              </a:rPr>
              <a:t> </a:t>
            </a:r>
            <a:r>
              <a:rPr lang="en-US" sz="1400" b="1" dirty="0">
                <a:solidFill>
                  <a:srgbClr val="FF0000"/>
                </a:solidFill>
              </a:rPr>
              <a:t>“But a Samaritan, as he was traveling along, came across the man. When the Samaritan saw him, he felt sorry for the man, </a:t>
            </a:r>
            <a:r>
              <a:rPr lang="en-US" sz="1400" b="1" baseline="30000" dirty="0">
                <a:solidFill>
                  <a:srgbClr val="FF0000"/>
                </a:solidFill>
              </a:rPr>
              <a:t> </a:t>
            </a:r>
            <a:r>
              <a:rPr lang="en-US" sz="1400" b="1" dirty="0">
                <a:solidFill>
                  <a:srgbClr val="FF0000"/>
                </a:solidFill>
              </a:rPr>
              <a:t>went to him, and cleaned and bandaged his wounds. Then he put him on his own animal, brought him to an inn, and took care of him. </a:t>
            </a:r>
            <a:r>
              <a:rPr lang="en-US" sz="1400" b="1" baseline="30000" dirty="0">
                <a:solidFill>
                  <a:srgbClr val="FF0000"/>
                </a:solidFill>
              </a:rPr>
              <a:t> </a:t>
            </a:r>
            <a:r>
              <a:rPr lang="en-US" sz="1400" b="1" dirty="0">
                <a:solidFill>
                  <a:srgbClr val="FF0000"/>
                </a:solidFill>
              </a:rPr>
              <a:t>The next day the Samaritan took out two silver coins and gave them to the innkeeper. He told the innkeeper, ‘Take care of him. If you spend more than that, I’ll pay you on my return trip.’</a:t>
            </a:r>
            <a:r>
              <a:rPr lang="en-US" sz="1400" b="1" baseline="30000" dirty="0">
                <a:solidFill>
                  <a:srgbClr val="FF0000"/>
                </a:solidFill>
              </a:rPr>
              <a:t> </a:t>
            </a:r>
            <a:r>
              <a:rPr lang="en-US" sz="1400" b="1" dirty="0">
                <a:solidFill>
                  <a:srgbClr val="FF0000"/>
                </a:solidFill>
              </a:rPr>
              <a:t>“Of these three men, who do you think was a neighbor to the man who was attacked by robbers?”</a:t>
            </a:r>
            <a:r>
              <a:rPr lang="en-US" sz="1400" b="1" baseline="30000" dirty="0">
                <a:solidFill>
                  <a:srgbClr val="FF0000"/>
                </a:solidFill>
              </a:rPr>
              <a:t> </a:t>
            </a:r>
            <a:r>
              <a:rPr lang="en-US" sz="1400" b="1" dirty="0">
                <a:solidFill>
                  <a:srgbClr val="FF0000"/>
                </a:solidFill>
              </a:rPr>
              <a:t>The expert said, “The one who was kind enough to help him.” Jesus told him, “Go and imitate his example!”</a:t>
            </a:r>
          </a:p>
        </p:txBody>
      </p:sp>
    </p:spTree>
    <p:extLst>
      <p:ext uri="{BB962C8B-B14F-4D97-AF65-F5344CB8AC3E}">
        <p14:creationId xmlns:p14="http://schemas.microsoft.com/office/powerpoint/2010/main" val="132989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143001"/>
            <a:ext cx="8229600" cy="4525963"/>
          </a:xfrm>
        </p:spPr>
        <p:txBody>
          <a:bodyPr>
            <a:normAutofit fontScale="55000" lnSpcReduction="20000"/>
          </a:bodyPr>
          <a:lstStyle/>
          <a:p>
            <a:pPr>
              <a:buNone/>
            </a:pPr>
            <a:r>
              <a:rPr lang="en-US" b="1" dirty="0">
                <a:solidFill>
                  <a:schemeClr val="bg1"/>
                </a:solidFill>
              </a:rPr>
              <a:t>Mark 1:8</a:t>
            </a:r>
            <a:endParaRPr lang="en-US" dirty="0">
              <a:solidFill>
                <a:schemeClr val="bg1"/>
              </a:solidFill>
            </a:endParaRPr>
          </a:p>
          <a:p>
            <a:pPr>
              <a:buNone/>
            </a:pPr>
            <a:r>
              <a:rPr lang="en-US" b="1" dirty="0">
                <a:solidFill>
                  <a:srgbClr val="FF0000"/>
                </a:solidFill>
              </a:rPr>
              <a:t>I have baptized you with water, but he will baptize you with the Holy Spirit.”</a:t>
            </a:r>
            <a:endParaRPr lang="en-US" dirty="0">
              <a:solidFill>
                <a:srgbClr val="FF0000"/>
              </a:solidFill>
            </a:endParaRPr>
          </a:p>
          <a:p>
            <a:pPr>
              <a:buNone/>
            </a:pPr>
            <a:r>
              <a:rPr lang="en-US" b="1" dirty="0">
                <a:solidFill>
                  <a:srgbClr val="FF0000"/>
                </a:solidFill>
              </a:rPr>
              <a:t> </a:t>
            </a:r>
            <a:endParaRPr lang="en-US" dirty="0">
              <a:solidFill>
                <a:srgbClr val="FF0000"/>
              </a:solidFill>
            </a:endParaRPr>
          </a:p>
          <a:p>
            <a:pPr>
              <a:buNone/>
            </a:pPr>
            <a:r>
              <a:rPr lang="en-US" b="1" dirty="0">
                <a:solidFill>
                  <a:schemeClr val="bg1"/>
                </a:solidFill>
              </a:rPr>
              <a:t>John 14:26</a:t>
            </a:r>
            <a:endParaRPr lang="en-US" dirty="0">
              <a:solidFill>
                <a:schemeClr val="bg1"/>
              </a:solidFill>
            </a:endParaRPr>
          </a:p>
          <a:p>
            <a:pPr>
              <a:buNone/>
            </a:pPr>
            <a:r>
              <a:rPr lang="en-US" b="1" dirty="0">
                <a:solidFill>
                  <a:srgbClr val="FF0000"/>
                </a:solidFill>
              </a:rPr>
              <a:t>However, the helper, the Holy Spirit, whom the Father will send in my name, will teach you everything. He will remind you of everything that I have ever told you.</a:t>
            </a:r>
            <a:endParaRPr lang="en-US" dirty="0">
              <a:solidFill>
                <a:srgbClr val="FF0000"/>
              </a:solidFill>
            </a:endParaRPr>
          </a:p>
          <a:p>
            <a:pPr>
              <a:buNone/>
            </a:pPr>
            <a:r>
              <a:rPr lang="en-US" b="1" dirty="0">
                <a:solidFill>
                  <a:srgbClr val="FF0000"/>
                </a:solidFill>
              </a:rPr>
              <a:t> </a:t>
            </a:r>
            <a:endParaRPr lang="en-US" dirty="0">
              <a:solidFill>
                <a:srgbClr val="FF0000"/>
              </a:solidFill>
            </a:endParaRPr>
          </a:p>
          <a:p>
            <a:pPr>
              <a:buNone/>
            </a:pPr>
            <a:r>
              <a:rPr lang="en-US" b="1" dirty="0">
                <a:solidFill>
                  <a:schemeClr val="bg1"/>
                </a:solidFill>
              </a:rPr>
              <a:t>John 16:13</a:t>
            </a:r>
            <a:endParaRPr lang="en-US" dirty="0">
              <a:solidFill>
                <a:schemeClr val="bg1"/>
              </a:solidFill>
            </a:endParaRPr>
          </a:p>
          <a:p>
            <a:pPr>
              <a:buNone/>
            </a:pPr>
            <a:r>
              <a:rPr lang="en-US" b="1" dirty="0">
                <a:solidFill>
                  <a:srgbClr val="FF0000"/>
                </a:solidFill>
              </a:rPr>
              <a:t>When the Spirit of Truth comes, he will guide you into the full truth. He won’t speak on his own. He will speak what he hears and will tell you about things to come.</a:t>
            </a:r>
            <a:endParaRPr lang="en-US" dirty="0">
              <a:solidFill>
                <a:srgbClr val="FF0000"/>
              </a:solidFill>
            </a:endParaRPr>
          </a:p>
          <a:p>
            <a:pPr>
              <a:buNone/>
            </a:pPr>
            <a:endParaRPr lang="en-US" b="1" dirty="0"/>
          </a:p>
          <a:p>
            <a:pPr>
              <a:buNone/>
            </a:pPr>
            <a:r>
              <a:rPr lang="en-US" b="1" dirty="0">
                <a:solidFill>
                  <a:schemeClr val="bg1"/>
                </a:solidFill>
              </a:rPr>
              <a:t>Acts 1:8</a:t>
            </a:r>
          </a:p>
          <a:p>
            <a:pPr>
              <a:buNone/>
            </a:pPr>
            <a:r>
              <a:rPr lang="en-US" b="1" dirty="0">
                <a:solidFill>
                  <a:srgbClr val="FF0000"/>
                </a:solidFill>
              </a:rPr>
              <a:t>But you will receive power when the Holy Spirit comes to you. Then you will be my witnesses to testify about me in Jerusalem, throughout Judea and Samaria, and to the ends of the earth.”</a:t>
            </a:r>
            <a:endParaRPr lang="en-US" dirty="0">
              <a:solidFill>
                <a:srgbClr val="FF0000"/>
              </a:solidFill>
            </a:endParaRPr>
          </a:p>
          <a:p>
            <a:pPr>
              <a:buNone/>
            </a:pPr>
            <a:endParaRPr lang="en-US" dirty="0"/>
          </a:p>
        </p:txBody>
      </p:sp>
    </p:spTree>
    <p:extLst>
      <p:ext uri="{BB962C8B-B14F-4D97-AF65-F5344CB8AC3E}">
        <p14:creationId xmlns:p14="http://schemas.microsoft.com/office/powerpoint/2010/main" val="1133803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odsheart.png"/>
          <p:cNvPicPr>
            <a:picLocks noChangeAspect="1"/>
          </p:cNvPicPr>
          <p:nvPr/>
        </p:nvPicPr>
        <p:blipFill>
          <a:blip r:embed="rId2" cstate="print"/>
          <a:stretch>
            <a:fillRect/>
          </a:stretch>
        </p:blipFill>
        <p:spPr>
          <a:xfrm>
            <a:off x="1524000" y="-1"/>
            <a:ext cx="9144001" cy="6858001"/>
          </a:xfrm>
          <a:prstGeom prst="rect">
            <a:avLst/>
          </a:prstGeom>
        </p:spPr>
      </p:pic>
    </p:spTree>
    <p:extLst>
      <p:ext uri="{BB962C8B-B14F-4D97-AF65-F5344CB8AC3E}">
        <p14:creationId xmlns:p14="http://schemas.microsoft.com/office/powerpoint/2010/main" val="365859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loody cross.jpg"/>
          <p:cNvPicPr>
            <a:picLocks noChangeAspect="1"/>
          </p:cNvPicPr>
          <p:nvPr/>
        </p:nvPicPr>
        <p:blipFill>
          <a:blip r:embed="rId2" cstate="print"/>
          <a:stretch>
            <a:fillRect/>
          </a:stretch>
        </p:blipFill>
        <p:spPr>
          <a:xfrm flipH="1">
            <a:off x="2667000" y="76201"/>
            <a:ext cx="6553200" cy="6477705"/>
          </a:xfrm>
          <a:prstGeom prst="rect">
            <a:avLst/>
          </a:prstGeom>
        </p:spPr>
      </p:pic>
      <p:sp>
        <p:nvSpPr>
          <p:cNvPr id="2" name="Title 1"/>
          <p:cNvSpPr>
            <a:spLocks noGrp="1"/>
          </p:cNvSpPr>
          <p:nvPr>
            <p:ph type="ctrTitle"/>
          </p:nvPr>
        </p:nvSpPr>
        <p:spPr>
          <a:xfrm>
            <a:off x="2362200" y="76201"/>
            <a:ext cx="7772400" cy="1470025"/>
          </a:xfrm>
        </p:spPr>
        <p:txBody>
          <a:bodyPr>
            <a:normAutofit/>
          </a:bodyPr>
          <a:lstStyle/>
          <a:p>
            <a:r>
              <a:rPr lang="en-US" sz="6000" b="1" dirty="0">
                <a:latin typeface="Algerian" pitchFamily="82" charset="0"/>
              </a:rPr>
              <a:t>Reckless Love</a:t>
            </a:r>
          </a:p>
        </p:txBody>
      </p:sp>
    </p:spTree>
    <p:extLst>
      <p:ext uri="{BB962C8B-B14F-4D97-AF65-F5344CB8AC3E}">
        <p14:creationId xmlns:p14="http://schemas.microsoft.com/office/powerpoint/2010/main" val="4222735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219201"/>
            <a:ext cx="8229600" cy="4525963"/>
          </a:xfrm>
        </p:spPr>
        <p:txBody>
          <a:bodyPr>
            <a:normAutofit fontScale="70000" lnSpcReduction="20000"/>
          </a:bodyPr>
          <a:lstStyle/>
          <a:p>
            <a:pPr>
              <a:buNone/>
            </a:pPr>
            <a:r>
              <a:rPr lang="en-US" dirty="0">
                <a:solidFill>
                  <a:schemeClr val="bg1"/>
                </a:solidFill>
              </a:rPr>
              <a:t>John 21:18-22</a:t>
            </a:r>
          </a:p>
          <a:p>
            <a:pPr>
              <a:buNone/>
            </a:pPr>
            <a:r>
              <a:rPr lang="en-US" dirty="0">
                <a:solidFill>
                  <a:srgbClr val="FF0000"/>
                </a:solidFill>
              </a:rPr>
              <a:t>I can guarantee this truth: when you were young, you would get ready to go where you wanted. But when you’re old you will stretch out your hands, and someone else will get you ready to take you where you did not want to go.” Jesus said this to show what kind of death peter would bring glory to God. After saying this Jesus told Peter, “Follow me!”</a:t>
            </a:r>
          </a:p>
          <a:p>
            <a:pPr>
              <a:buNone/>
            </a:pPr>
            <a:r>
              <a:rPr lang="en-US" dirty="0">
                <a:solidFill>
                  <a:srgbClr val="FF0000"/>
                </a:solidFill>
              </a:rPr>
              <a:t>Peter turned around and saw the disciple whom Jesus loved. That disciple was following them. He was the one  who leaned against Jesus at the last supper and asked, “Lord, who is going to betray you?” when peter saw him he asked, “Lord, What about him?”</a:t>
            </a:r>
          </a:p>
          <a:p>
            <a:pPr>
              <a:buNone/>
            </a:pPr>
            <a:r>
              <a:rPr lang="en-US" dirty="0">
                <a:solidFill>
                  <a:srgbClr val="FF0000"/>
                </a:solidFill>
              </a:rPr>
              <a:t>Jesus said to Peter, “If I want him to live until I come again, how does that concern you? Follow me!”</a:t>
            </a:r>
          </a:p>
        </p:txBody>
      </p:sp>
    </p:spTree>
    <p:extLst>
      <p:ext uri="{BB962C8B-B14F-4D97-AF65-F5344CB8AC3E}">
        <p14:creationId xmlns:p14="http://schemas.microsoft.com/office/powerpoint/2010/main" val="162889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143001"/>
            <a:ext cx="8229600" cy="4525963"/>
          </a:xfrm>
        </p:spPr>
        <p:txBody>
          <a:bodyPr>
            <a:normAutofit fontScale="85000" lnSpcReduction="10000"/>
          </a:bodyPr>
          <a:lstStyle/>
          <a:p>
            <a:pPr>
              <a:buNone/>
            </a:pPr>
            <a:r>
              <a:rPr lang="en-US" b="1" dirty="0"/>
              <a:t>	</a:t>
            </a:r>
            <a:r>
              <a:rPr lang="en-US" b="1" dirty="0">
                <a:solidFill>
                  <a:schemeClr val="bg1"/>
                </a:solidFill>
              </a:rPr>
              <a:t>Matthew 11:2-6 (GW)</a:t>
            </a:r>
          </a:p>
          <a:p>
            <a:pPr>
              <a:buNone/>
            </a:pPr>
            <a:r>
              <a:rPr lang="en-US" b="1" baseline="30000" dirty="0"/>
              <a:t>	</a:t>
            </a:r>
            <a:r>
              <a:rPr lang="en-US" b="1" baseline="30000" dirty="0">
                <a:solidFill>
                  <a:srgbClr val="FF0000"/>
                </a:solidFill>
              </a:rPr>
              <a:t> </a:t>
            </a:r>
            <a:r>
              <a:rPr lang="en-US" b="1" dirty="0">
                <a:solidFill>
                  <a:srgbClr val="FF0000"/>
                </a:solidFill>
              </a:rPr>
              <a:t>When John was in prison, he heard about the things Christ had done. So he sent his disciples </a:t>
            </a:r>
            <a:r>
              <a:rPr lang="en-US" b="1" baseline="30000" dirty="0">
                <a:solidFill>
                  <a:srgbClr val="FF0000"/>
                </a:solidFill>
              </a:rPr>
              <a:t> </a:t>
            </a:r>
            <a:r>
              <a:rPr lang="en-US" b="1" dirty="0">
                <a:solidFill>
                  <a:srgbClr val="FF0000"/>
                </a:solidFill>
              </a:rPr>
              <a:t>to ask Jesus, “Are you the one who is coming, or should we look for someone else?”</a:t>
            </a:r>
            <a:r>
              <a:rPr lang="en-US" dirty="0">
                <a:solidFill>
                  <a:srgbClr val="FF0000"/>
                </a:solidFill>
              </a:rPr>
              <a:t> </a:t>
            </a:r>
            <a:r>
              <a:rPr lang="en-US" b="1" baseline="30000" dirty="0">
                <a:solidFill>
                  <a:srgbClr val="FF0000"/>
                </a:solidFill>
              </a:rPr>
              <a:t> </a:t>
            </a:r>
            <a:r>
              <a:rPr lang="en-US" b="1" dirty="0">
                <a:solidFill>
                  <a:srgbClr val="FF0000"/>
                </a:solidFill>
              </a:rPr>
              <a:t>Jesus answered John’s disciples, “Go back, and tell John what you hear and see: </a:t>
            </a:r>
            <a:r>
              <a:rPr lang="en-US" b="1" baseline="30000" dirty="0">
                <a:solidFill>
                  <a:srgbClr val="FF0000"/>
                </a:solidFill>
              </a:rPr>
              <a:t> </a:t>
            </a:r>
            <a:r>
              <a:rPr lang="en-US" b="1" dirty="0">
                <a:solidFill>
                  <a:srgbClr val="FF0000"/>
                </a:solidFill>
              </a:rPr>
              <a:t>Blind people see again, lame people are walking, those with skin diseases are made clean, deaf people hear again, dead people are brought back to life, and poor people hear the Good News. </a:t>
            </a:r>
            <a:r>
              <a:rPr lang="en-US" b="1" baseline="30000" dirty="0">
                <a:solidFill>
                  <a:srgbClr val="FF0000"/>
                </a:solidFill>
              </a:rPr>
              <a:t> </a:t>
            </a:r>
            <a:r>
              <a:rPr lang="en-US" b="1" dirty="0">
                <a:solidFill>
                  <a:srgbClr val="FF0000"/>
                </a:solidFill>
              </a:rPr>
              <a:t>Whoever doesn’t lose his faith in me is indeed blessed.”</a:t>
            </a:r>
            <a:r>
              <a:rPr lang="en-US" dirty="0">
                <a:solidFill>
                  <a:srgbClr val="FF0000"/>
                </a:solidFill>
              </a:rPr>
              <a:t> </a:t>
            </a:r>
          </a:p>
        </p:txBody>
      </p:sp>
    </p:spTree>
    <p:extLst>
      <p:ext uri="{BB962C8B-B14F-4D97-AF65-F5344CB8AC3E}">
        <p14:creationId xmlns:p14="http://schemas.microsoft.com/office/powerpoint/2010/main" val="3605459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533400"/>
            <a:ext cx="8229600" cy="5943600"/>
          </a:xfrm>
        </p:spPr>
        <p:txBody>
          <a:bodyPr>
            <a:normAutofit fontScale="55000" lnSpcReduction="20000"/>
          </a:bodyPr>
          <a:lstStyle/>
          <a:p>
            <a:pPr>
              <a:buNone/>
            </a:pPr>
            <a:r>
              <a:rPr lang="en-US" b="1" dirty="0"/>
              <a:t>	</a:t>
            </a:r>
            <a:r>
              <a:rPr lang="en-US" b="1" dirty="0">
                <a:solidFill>
                  <a:schemeClr val="bg1"/>
                </a:solidFill>
              </a:rPr>
              <a:t>Matthew 11:7-19</a:t>
            </a:r>
            <a:endParaRPr lang="en-US" dirty="0">
              <a:solidFill>
                <a:schemeClr val="bg1"/>
              </a:solidFill>
            </a:endParaRPr>
          </a:p>
          <a:p>
            <a:pPr>
              <a:buNone/>
            </a:pPr>
            <a:r>
              <a:rPr lang="en-US" b="1" baseline="30000" dirty="0"/>
              <a:t>	</a:t>
            </a:r>
            <a:r>
              <a:rPr lang="en-US" b="1" baseline="30000" dirty="0">
                <a:solidFill>
                  <a:srgbClr val="FF0000"/>
                </a:solidFill>
              </a:rPr>
              <a:t> </a:t>
            </a:r>
            <a:r>
              <a:rPr lang="en-US" b="1" dirty="0">
                <a:solidFill>
                  <a:srgbClr val="FF0000"/>
                </a:solidFill>
              </a:rPr>
              <a:t>As they were leaving, Jesus spoke to the crowds about John. “What did you go into the desert to see? Tall grass swaying in the wind? </a:t>
            </a:r>
            <a:r>
              <a:rPr lang="en-US" b="1" baseline="30000" dirty="0">
                <a:solidFill>
                  <a:srgbClr val="FF0000"/>
                </a:solidFill>
              </a:rPr>
              <a:t> </a:t>
            </a:r>
            <a:r>
              <a:rPr lang="en-US" b="1" dirty="0">
                <a:solidFill>
                  <a:srgbClr val="FF0000"/>
                </a:solidFill>
              </a:rPr>
              <a:t>Really, what did you go to see? A man dressed in fine clothes? Those who wear fine clothes are in royal palaces.</a:t>
            </a:r>
            <a:r>
              <a:rPr lang="en-US" b="1" baseline="30000" dirty="0">
                <a:solidFill>
                  <a:srgbClr val="FF0000"/>
                </a:solidFill>
              </a:rPr>
              <a:t> </a:t>
            </a:r>
            <a:r>
              <a:rPr lang="en-US" b="1" dirty="0">
                <a:solidFill>
                  <a:srgbClr val="FF0000"/>
                </a:solidFill>
              </a:rPr>
              <a:t>“Really, what did you go to see? A prophet? Let me tell you that he is far more than a prophet. </a:t>
            </a:r>
            <a:r>
              <a:rPr lang="en-US" b="1" baseline="30000" dirty="0">
                <a:solidFill>
                  <a:srgbClr val="FF0000"/>
                </a:solidFill>
              </a:rPr>
              <a:t> </a:t>
            </a:r>
            <a:r>
              <a:rPr lang="en-US" b="1" dirty="0">
                <a:solidFill>
                  <a:srgbClr val="FF0000"/>
                </a:solidFill>
              </a:rPr>
              <a:t>John is the one about whom Scripture says,</a:t>
            </a:r>
            <a:r>
              <a:rPr lang="en-US" dirty="0">
                <a:solidFill>
                  <a:srgbClr val="FF0000"/>
                </a:solidFill>
              </a:rPr>
              <a:t> </a:t>
            </a:r>
            <a:r>
              <a:rPr lang="en-US" b="1" dirty="0">
                <a:solidFill>
                  <a:srgbClr val="FF0000"/>
                </a:solidFill>
              </a:rPr>
              <a:t>‘I’m sending my messenger ahead of you</a:t>
            </a:r>
            <a:br>
              <a:rPr lang="en-US" b="1" dirty="0">
                <a:solidFill>
                  <a:srgbClr val="FF0000"/>
                </a:solidFill>
              </a:rPr>
            </a:br>
            <a:r>
              <a:rPr lang="en-US" b="1" dirty="0">
                <a:solidFill>
                  <a:srgbClr val="FF0000"/>
                </a:solidFill>
              </a:rPr>
              <a:t>    to prepare the way in front of you.’</a:t>
            </a:r>
            <a:r>
              <a:rPr lang="en-US" dirty="0">
                <a:solidFill>
                  <a:srgbClr val="FF0000"/>
                </a:solidFill>
              </a:rPr>
              <a:t> </a:t>
            </a:r>
            <a:r>
              <a:rPr lang="en-US" b="1" baseline="30000" dirty="0">
                <a:solidFill>
                  <a:srgbClr val="FF0000"/>
                </a:solidFill>
              </a:rPr>
              <a:t> </a:t>
            </a:r>
            <a:endParaRPr lang="en-US" dirty="0">
              <a:solidFill>
                <a:srgbClr val="FF0000"/>
              </a:solidFill>
            </a:endParaRPr>
          </a:p>
          <a:p>
            <a:pPr>
              <a:buNone/>
            </a:pPr>
            <a:r>
              <a:rPr lang="en-US" b="1" baseline="30000" dirty="0">
                <a:solidFill>
                  <a:srgbClr val="FF0000"/>
                </a:solidFill>
              </a:rPr>
              <a:t>	 </a:t>
            </a:r>
            <a:r>
              <a:rPr lang="en-US" b="1" dirty="0">
                <a:solidFill>
                  <a:srgbClr val="FF0000"/>
                </a:solidFill>
              </a:rPr>
              <a:t>“I can guarantee this truth: Of all the people ever born, no one is greater than John the Baptizer. Yet, the least important person in the kingdom of heaven is greater than John. </a:t>
            </a:r>
            <a:r>
              <a:rPr lang="en-US" b="1" baseline="30000" dirty="0">
                <a:solidFill>
                  <a:srgbClr val="FF0000"/>
                </a:solidFill>
              </a:rPr>
              <a:t> </a:t>
            </a:r>
            <a:r>
              <a:rPr lang="en-US" b="1" dirty="0">
                <a:solidFill>
                  <a:srgbClr val="FF0000"/>
                </a:solidFill>
              </a:rPr>
              <a:t>From the time of John the Baptizer until now, the kingdom of heaven has been forcefully advancing, and forceful people have been seizing it. </a:t>
            </a:r>
            <a:r>
              <a:rPr lang="en-US" b="1" baseline="30000" dirty="0">
                <a:solidFill>
                  <a:srgbClr val="FF0000"/>
                </a:solidFill>
              </a:rPr>
              <a:t> </a:t>
            </a:r>
            <a:r>
              <a:rPr lang="en-US" b="1" dirty="0">
                <a:solidFill>
                  <a:srgbClr val="FF0000"/>
                </a:solidFill>
              </a:rPr>
              <a:t>All the Prophets and Moses’ Teachings prophesied up to the time of John. </a:t>
            </a:r>
            <a:r>
              <a:rPr lang="en-US" b="1" baseline="30000" dirty="0">
                <a:solidFill>
                  <a:srgbClr val="FF0000"/>
                </a:solidFill>
              </a:rPr>
              <a:t> </a:t>
            </a:r>
            <a:r>
              <a:rPr lang="en-US" b="1" dirty="0">
                <a:solidFill>
                  <a:srgbClr val="FF0000"/>
                </a:solidFill>
              </a:rPr>
              <a:t>If you are willing to accept their message, John is the Elijah who was to come. </a:t>
            </a:r>
            <a:r>
              <a:rPr lang="en-US" b="1" baseline="30000" dirty="0">
                <a:solidFill>
                  <a:srgbClr val="FF0000"/>
                </a:solidFill>
              </a:rPr>
              <a:t> </a:t>
            </a:r>
            <a:r>
              <a:rPr lang="en-US" b="1" dirty="0">
                <a:solidFill>
                  <a:srgbClr val="FF0000"/>
                </a:solidFill>
              </a:rPr>
              <a:t>Let the person who has ears listen!</a:t>
            </a:r>
            <a:r>
              <a:rPr lang="en-US" dirty="0">
                <a:solidFill>
                  <a:srgbClr val="FF0000"/>
                </a:solidFill>
              </a:rPr>
              <a:t> </a:t>
            </a:r>
            <a:r>
              <a:rPr lang="en-US" b="1" dirty="0">
                <a:solidFill>
                  <a:srgbClr val="FF0000"/>
                </a:solidFill>
              </a:rPr>
              <a:t>“How can I describe the people who are living now? They are like children who sit in the marketplaces and shout to other children,</a:t>
            </a:r>
            <a:endParaRPr lang="en-US" dirty="0">
              <a:solidFill>
                <a:srgbClr val="FF0000"/>
              </a:solidFill>
            </a:endParaRPr>
          </a:p>
          <a:p>
            <a:pPr>
              <a:buNone/>
            </a:pPr>
            <a:r>
              <a:rPr lang="en-US" b="1" baseline="30000" dirty="0">
                <a:solidFill>
                  <a:srgbClr val="FF0000"/>
                </a:solidFill>
              </a:rPr>
              <a:t>	 </a:t>
            </a:r>
            <a:r>
              <a:rPr lang="en-US" b="1" dirty="0">
                <a:solidFill>
                  <a:srgbClr val="FF0000"/>
                </a:solidFill>
              </a:rPr>
              <a:t>‘We played music for you,</a:t>
            </a:r>
            <a:br>
              <a:rPr lang="en-US" b="1" dirty="0">
                <a:solidFill>
                  <a:srgbClr val="FF0000"/>
                </a:solidFill>
              </a:rPr>
            </a:br>
            <a:r>
              <a:rPr lang="en-US" b="1" dirty="0">
                <a:solidFill>
                  <a:srgbClr val="FF0000"/>
                </a:solidFill>
              </a:rPr>
              <a:t>    but you didn’t dance.</a:t>
            </a:r>
            <a:br>
              <a:rPr lang="en-US" b="1" dirty="0">
                <a:solidFill>
                  <a:srgbClr val="FF0000"/>
                </a:solidFill>
              </a:rPr>
            </a:br>
            <a:r>
              <a:rPr lang="en-US" b="1" dirty="0">
                <a:solidFill>
                  <a:srgbClr val="FF0000"/>
                </a:solidFill>
              </a:rPr>
              <a:t>We sang a funeral song,</a:t>
            </a:r>
            <a:br>
              <a:rPr lang="en-US" b="1" dirty="0">
                <a:solidFill>
                  <a:srgbClr val="FF0000"/>
                </a:solidFill>
              </a:rPr>
            </a:br>
            <a:r>
              <a:rPr lang="en-US" b="1" dirty="0">
                <a:solidFill>
                  <a:srgbClr val="FF0000"/>
                </a:solidFill>
              </a:rPr>
              <a:t>    but you didn’t show any sadness.’</a:t>
            </a:r>
            <a:r>
              <a:rPr lang="en-US" dirty="0">
                <a:solidFill>
                  <a:srgbClr val="FF0000"/>
                </a:solidFill>
              </a:rPr>
              <a:t> </a:t>
            </a:r>
            <a:r>
              <a:rPr lang="en-US" b="1" baseline="30000" dirty="0">
                <a:solidFill>
                  <a:srgbClr val="FF0000"/>
                </a:solidFill>
              </a:rPr>
              <a:t> </a:t>
            </a:r>
            <a:r>
              <a:rPr lang="en-US" b="1" dirty="0">
                <a:solidFill>
                  <a:srgbClr val="FF0000"/>
                </a:solidFill>
              </a:rPr>
              <a:t>“John came neither eating nor drinking, and people say, ‘There’s a demon in him!’ </a:t>
            </a:r>
            <a:r>
              <a:rPr lang="en-US" b="1" baseline="30000" dirty="0">
                <a:solidFill>
                  <a:srgbClr val="FF0000"/>
                </a:solidFill>
              </a:rPr>
              <a:t> </a:t>
            </a:r>
            <a:r>
              <a:rPr lang="en-US" b="1" dirty="0">
                <a:solidFill>
                  <a:srgbClr val="FF0000"/>
                </a:solidFill>
              </a:rPr>
              <a:t>The Son of Man came eating and drinking, and people say, ‘Look at him! He’s a glutton and a drunk, a friend of tax collectors and sinners!’</a:t>
            </a:r>
            <a:r>
              <a:rPr lang="en-US" dirty="0">
                <a:solidFill>
                  <a:srgbClr val="FF0000"/>
                </a:solidFill>
              </a:rPr>
              <a:t> </a:t>
            </a:r>
            <a:r>
              <a:rPr lang="en-US" b="1" dirty="0">
                <a:solidFill>
                  <a:srgbClr val="FF0000"/>
                </a:solidFill>
              </a:rPr>
              <a:t>“Yet, wisdom is proved right by its actions.”</a:t>
            </a:r>
            <a:r>
              <a:rPr lang="en-US" dirty="0">
                <a:solidFill>
                  <a:srgbClr val="FF0000"/>
                </a:solidFill>
              </a:rPr>
              <a:t> </a:t>
            </a:r>
          </a:p>
        </p:txBody>
      </p:sp>
    </p:spTree>
    <p:extLst>
      <p:ext uri="{BB962C8B-B14F-4D97-AF65-F5344CB8AC3E}">
        <p14:creationId xmlns:p14="http://schemas.microsoft.com/office/powerpoint/2010/main" val="2495408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905000"/>
            <a:ext cx="8229600" cy="2819400"/>
          </a:xfrm>
        </p:spPr>
        <p:txBody>
          <a:bodyPr>
            <a:noAutofit/>
          </a:bodyPr>
          <a:lstStyle/>
          <a:p>
            <a:pPr>
              <a:buNone/>
            </a:pPr>
            <a:r>
              <a:rPr lang="en-US" sz="2000" b="1" dirty="0"/>
              <a:t>	</a:t>
            </a:r>
            <a:r>
              <a:rPr lang="en-US" sz="2000" b="1" dirty="0">
                <a:solidFill>
                  <a:schemeClr val="bg1"/>
                </a:solidFill>
              </a:rPr>
              <a:t>Matthew 10:21-23 GOD’S WORD Translation (GW)</a:t>
            </a:r>
          </a:p>
          <a:p>
            <a:pPr>
              <a:buNone/>
            </a:pPr>
            <a:r>
              <a:rPr lang="en-US" sz="2000" b="1" baseline="30000" dirty="0"/>
              <a:t>	</a:t>
            </a:r>
            <a:r>
              <a:rPr lang="en-US" sz="2000" b="1" baseline="30000" dirty="0">
                <a:solidFill>
                  <a:srgbClr val="FF0000"/>
                </a:solidFill>
              </a:rPr>
              <a:t> </a:t>
            </a:r>
            <a:r>
              <a:rPr lang="en-US" sz="2000" b="1" dirty="0">
                <a:solidFill>
                  <a:srgbClr val="FF0000"/>
                </a:solidFill>
              </a:rPr>
              <a:t>“Brother will hand over brother to death; a father will hand over his child. Children will rebel against their parents and kill them. </a:t>
            </a:r>
            <a:r>
              <a:rPr lang="en-US" sz="2000" b="1" baseline="30000" dirty="0">
                <a:solidFill>
                  <a:srgbClr val="FF0000"/>
                </a:solidFill>
              </a:rPr>
              <a:t> </a:t>
            </a:r>
            <a:r>
              <a:rPr lang="en-US" sz="2000" b="1" dirty="0">
                <a:solidFill>
                  <a:srgbClr val="FF0000"/>
                </a:solidFill>
              </a:rPr>
              <a:t>Everyone will hate you because you are committed to me. But the person who patiently endures to the end will be saved. </a:t>
            </a:r>
            <a:r>
              <a:rPr lang="en-US" sz="2000" b="1" baseline="30000" dirty="0">
                <a:solidFill>
                  <a:srgbClr val="FF0000"/>
                </a:solidFill>
              </a:rPr>
              <a:t> </a:t>
            </a:r>
            <a:r>
              <a:rPr lang="en-US" sz="2000" b="1" dirty="0">
                <a:solidFill>
                  <a:srgbClr val="FF0000"/>
                </a:solidFill>
              </a:rPr>
              <a:t>So when they persecute you in one city, flee to another. I can guarantee this truth: Before you have gone through every city in Israel, the Son of Man will come.</a:t>
            </a:r>
            <a:r>
              <a:rPr lang="en-US" sz="2000" dirty="0">
                <a:solidFill>
                  <a:srgbClr val="FF0000"/>
                </a:solidFill>
              </a:rPr>
              <a:t> </a:t>
            </a:r>
          </a:p>
        </p:txBody>
      </p:sp>
    </p:spTree>
    <p:extLst>
      <p:ext uri="{BB962C8B-B14F-4D97-AF65-F5344CB8AC3E}">
        <p14:creationId xmlns:p14="http://schemas.microsoft.com/office/powerpoint/2010/main" val="3423815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None/>
            </a:pPr>
            <a:r>
              <a:rPr lang="en-US" b="1" dirty="0"/>
              <a:t>	</a:t>
            </a:r>
            <a:r>
              <a:rPr lang="en-US" b="1" dirty="0">
                <a:solidFill>
                  <a:schemeClr val="bg1"/>
                </a:solidFill>
              </a:rPr>
              <a:t>Matthew 10:34-39 GOD’S WORD Translation (GW)</a:t>
            </a:r>
          </a:p>
          <a:p>
            <a:pPr>
              <a:buNone/>
            </a:pPr>
            <a:r>
              <a:rPr lang="en-US" b="1" baseline="30000" dirty="0"/>
              <a:t>	</a:t>
            </a:r>
            <a:r>
              <a:rPr lang="en-US" b="1" baseline="30000" dirty="0">
                <a:solidFill>
                  <a:srgbClr val="FF0000"/>
                </a:solidFill>
              </a:rPr>
              <a:t> </a:t>
            </a:r>
            <a:r>
              <a:rPr lang="en-US" b="1" dirty="0">
                <a:solidFill>
                  <a:srgbClr val="FF0000"/>
                </a:solidFill>
              </a:rPr>
              <a:t>“Don’t think that I came to bring peace to earth. I didn’t come to bring peace but conflict. </a:t>
            </a:r>
            <a:r>
              <a:rPr lang="en-US" b="1" baseline="30000" dirty="0">
                <a:solidFill>
                  <a:srgbClr val="FF0000"/>
                </a:solidFill>
              </a:rPr>
              <a:t> </a:t>
            </a:r>
            <a:r>
              <a:rPr lang="en-US" b="1" dirty="0">
                <a:solidFill>
                  <a:srgbClr val="FF0000"/>
                </a:solidFill>
              </a:rPr>
              <a:t>I came to turn a man against his father, a daughter against her mother, a daughter-in-law against her mother-in-law. </a:t>
            </a:r>
            <a:r>
              <a:rPr lang="en-US" b="1" baseline="30000" dirty="0">
                <a:solidFill>
                  <a:srgbClr val="FF0000"/>
                </a:solidFill>
              </a:rPr>
              <a:t> </a:t>
            </a:r>
            <a:r>
              <a:rPr lang="en-US" b="1" dirty="0">
                <a:solidFill>
                  <a:srgbClr val="FF0000"/>
                </a:solidFill>
              </a:rPr>
              <a:t>A person’s enemies will be the members of his own family.</a:t>
            </a:r>
            <a:r>
              <a:rPr lang="en-US" dirty="0">
                <a:solidFill>
                  <a:srgbClr val="FF0000"/>
                </a:solidFill>
              </a:rPr>
              <a:t> </a:t>
            </a:r>
            <a:r>
              <a:rPr lang="en-US" b="1" baseline="30000" dirty="0">
                <a:solidFill>
                  <a:srgbClr val="FF0000"/>
                </a:solidFill>
              </a:rPr>
              <a:t> </a:t>
            </a:r>
            <a:r>
              <a:rPr lang="en-US" b="1" dirty="0">
                <a:solidFill>
                  <a:srgbClr val="FF0000"/>
                </a:solidFill>
              </a:rPr>
              <a:t>“The person who loves his father or mother more than me does not deserve to be my disciple. The person who loves a son or daughter more than me does not deserve to be my disciple. </a:t>
            </a:r>
            <a:r>
              <a:rPr lang="en-US" b="1" baseline="30000" dirty="0">
                <a:solidFill>
                  <a:srgbClr val="FF0000"/>
                </a:solidFill>
              </a:rPr>
              <a:t> </a:t>
            </a:r>
            <a:r>
              <a:rPr lang="en-US" b="1" dirty="0">
                <a:solidFill>
                  <a:srgbClr val="FF0000"/>
                </a:solidFill>
              </a:rPr>
              <a:t>Whoever doesn’t take up his cross and follow me doesn’t deserve to be my disciple. </a:t>
            </a:r>
            <a:r>
              <a:rPr lang="en-US" b="1" baseline="30000" dirty="0">
                <a:solidFill>
                  <a:srgbClr val="FF0000"/>
                </a:solidFill>
              </a:rPr>
              <a:t> </a:t>
            </a:r>
            <a:r>
              <a:rPr lang="en-US" b="1" dirty="0">
                <a:solidFill>
                  <a:srgbClr val="FF0000"/>
                </a:solidFill>
              </a:rPr>
              <a:t>The person who tries to preserve his life will lose it, but the person who loses his life for me will preserve it.</a:t>
            </a:r>
            <a:r>
              <a:rPr lang="en-US" dirty="0">
                <a:solidFill>
                  <a:srgbClr val="FF0000"/>
                </a:solidFill>
              </a:rPr>
              <a:t> </a:t>
            </a:r>
          </a:p>
        </p:txBody>
      </p:sp>
    </p:spTree>
    <p:extLst>
      <p:ext uri="{BB962C8B-B14F-4D97-AF65-F5344CB8AC3E}">
        <p14:creationId xmlns:p14="http://schemas.microsoft.com/office/powerpoint/2010/main" val="1138181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2895600"/>
            <a:ext cx="8229600" cy="3352800"/>
          </a:xfrm>
        </p:spPr>
        <p:txBody>
          <a:bodyPr/>
          <a:lstStyle/>
          <a:p>
            <a:pPr>
              <a:buNone/>
            </a:pPr>
            <a:r>
              <a:rPr lang="en-US" b="1" dirty="0"/>
              <a:t>	</a:t>
            </a:r>
            <a:r>
              <a:rPr lang="en-US" b="1" dirty="0">
                <a:solidFill>
                  <a:schemeClr val="bg1"/>
                </a:solidFill>
              </a:rPr>
              <a:t>John 13:34-35 GOD’S WORD Translation (GW)</a:t>
            </a:r>
          </a:p>
          <a:p>
            <a:pPr>
              <a:buNone/>
            </a:pPr>
            <a:r>
              <a:rPr lang="en-US" b="1" baseline="30000" dirty="0"/>
              <a:t>	 </a:t>
            </a:r>
            <a:r>
              <a:rPr lang="en-US" b="1" dirty="0">
                <a:solidFill>
                  <a:srgbClr val="FF0000"/>
                </a:solidFill>
              </a:rPr>
              <a:t>“I’m giving you a new commandment: Love each other in the same way that I have loved you. </a:t>
            </a:r>
            <a:r>
              <a:rPr lang="en-US" b="1" baseline="30000" dirty="0">
                <a:solidFill>
                  <a:srgbClr val="FF0000"/>
                </a:solidFill>
              </a:rPr>
              <a:t> </a:t>
            </a:r>
            <a:r>
              <a:rPr lang="en-US" b="1" dirty="0">
                <a:solidFill>
                  <a:srgbClr val="FF0000"/>
                </a:solidFill>
              </a:rPr>
              <a:t>Everyone will know that you are my disciples because of your love for each other.”</a:t>
            </a:r>
            <a:r>
              <a:rPr lang="en-US" dirty="0">
                <a:solidFill>
                  <a:srgbClr val="FF0000"/>
                </a:solidFill>
              </a:rPr>
              <a:t> </a:t>
            </a:r>
          </a:p>
        </p:txBody>
      </p:sp>
      <p:pic>
        <p:nvPicPr>
          <p:cNvPr id="4" name="Picture 3" descr="loveanother.jpg"/>
          <p:cNvPicPr>
            <a:picLocks noChangeAspect="1"/>
          </p:cNvPicPr>
          <p:nvPr/>
        </p:nvPicPr>
        <p:blipFill>
          <a:blip r:embed="rId2" cstate="print"/>
          <a:stretch>
            <a:fillRect/>
          </a:stretch>
        </p:blipFill>
        <p:spPr>
          <a:xfrm>
            <a:off x="2590801" y="0"/>
            <a:ext cx="7153275" cy="2971800"/>
          </a:xfrm>
          <a:prstGeom prst="rect">
            <a:avLst/>
          </a:prstGeom>
        </p:spPr>
      </p:pic>
    </p:spTree>
    <p:extLst>
      <p:ext uri="{BB962C8B-B14F-4D97-AF65-F5344CB8AC3E}">
        <p14:creationId xmlns:p14="http://schemas.microsoft.com/office/powerpoint/2010/main" val="3009882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493838"/>
            <a:ext cx="8229600" cy="4525963"/>
          </a:xfrm>
        </p:spPr>
        <p:txBody>
          <a:bodyPr>
            <a:normAutofit fontScale="70000" lnSpcReduction="20000"/>
          </a:bodyPr>
          <a:lstStyle/>
          <a:p>
            <a:pPr>
              <a:buNone/>
            </a:pPr>
            <a:r>
              <a:rPr lang="en-US" b="1" dirty="0"/>
              <a:t>	</a:t>
            </a:r>
            <a:r>
              <a:rPr lang="en-US" b="1" dirty="0">
                <a:solidFill>
                  <a:schemeClr val="bg1"/>
                </a:solidFill>
              </a:rPr>
              <a:t>1 Corinthians 13:1-8ish GOD’S WORD Translation (GW)</a:t>
            </a:r>
          </a:p>
          <a:p>
            <a:pPr>
              <a:buNone/>
            </a:pPr>
            <a:r>
              <a:rPr lang="en-US" b="1" dirty="0"/>
              <a:t>	</a:t>
            </a:r>
            <a:r>
              <a:rPr lang="en-US" b="1" dirty="0">
                <a:solidFill>
                  <a:srgbClr val="FF0000"/>
                </a:solidFill>
              </a:rPr>
              <a:t> I may speak in the languages of humans and of angels. But if I don’t have love, I am a loud gong or a clashing cymbal. </a:t>
            </a:r>
            <a:r>
              <a:rPr lang="en-US" b="1" baseline="30000" dirty="0">
                <a:solidFill>
                  <a:srgbClr val="FF0000"/>
                </a:solidFill>
              </a:rPr>
              <a:t> </a:t>
            </a:r>
            <a:r>
              <a:rPr lang="en-US" b="1" dirty="0">
                <a:solidFill>
                  <a:srgbClr val="FF0000"/>
                </a:solidFill>
              </a:rPr>
              <a:t>I may have the gift to speak what God has revealed, and I may understand all mysteries and have all knowledge. I may even have enough faith to move mountains. But if I don’t have love, I am nothing. </a:t>
            </a:r>
            <a:r>
              <a:rPr lang="en-US" b="1" baseline="30000" dirty="0">
                <a:solidFill>
                  <a:srgbClr val="FF0000"/>
                </a:solidFill>
              </a:rPr>
              <a:t> </a:t>
            </a:r>
            <a:r>
              <a:rPr lang="en-US" b="1" dirty="0">
                <a:solidFill>
                  <a:srgbClr val="FF0000"/>
                </a:solidFill>
              </a:rPr>
              <a:t>I may even give away all that I have and give up my body to be burned. But if I don’t have love, none of these things will help me.</a:t>
            </a:r>
            <a:r>
              <a:rPr lang="en-US" dirty="0">
                <a:solidFill>
                  <a:srgbClr val="FF0000"/>
                </a:solidFill>
              </a:rPr>
              <a:t> </a:t>
            </a:r>
            <a:r>
              <a:rPr lang="en-US" b="1" baseline="30000" dirty="0">
                <a:solidFill>
                  <a:srgbClr val="FF0000"/>
                </a:solidFill>
              </a:rPr>
              <a:t> </a:t>
            </a:r>
            <a:r>
              <a:rPr lang="en-US" b="1" dirty="0">
                <a:solidFill>
                  <a:srgbClr val="FF0000"/>
                </a:solidFill>
              </a:rPr>
              <a:t>Love is patient. Love is kind. Love isn’t jealous. It doesn’t sing its own praises. It isn’t arrogant. </a:t>
            </a:r>
            <a:r>
              <a:rPr lang="en-US" b="1" baseline="30000" dirty="0">
                <a:solidFill>
                  <a:srgbClr val="FF0000"/>
                </a:solidFill>
              </a:rPr>
              <a:t> </a:t>
            </a:r>
            <a:r>
              <a:rPr lang="en-US" b="1" dirty="0">
                <a:solidFill>
                  <a:srgbClr val="FF0000"/>
                </a:solidFill>
              </a:rPr>
              <a:t>It isn’t rude. It doesn’t think about itself. It isn’t irritable. It doesn’t keep track of wrongs. </a:t>
            </a:r>
            <a:r>
              <a:rPr lang="en-US" b="1" baseline="30000" dirty="0">
                <a:solidFill>
                  <a:srgbClr val="FF0000"/>
                </a:solidFill>
              </a:rPr>
              <a:t> </a:t>
            </a:r>
            <a:r>
              <a:rPr lang="en-US" b="1" dirty="0">
                <a:solidFill>
                  <a:srgbClr val="FF0000"/>
                </a:solidFill>
              </a:rPr>
              <a:t>It isn’t happy when injustice is done, but it is happy with the truth. </a:t>
            </a:r>
            <a:r>
              <a:rPr lang="en-US" b="1" baseline="30000" dirty="0">
                <a:solidFill>
                  <a:srgbClr val="FF0000"/>
                </a:solidFill>
              </a:rPr>
              <a:t> </a:t>
            </a:r>
            <a:r>
              <a:rPr lang="en-US" b="1" dirty="0">
                <a:solidFill>
                  <a:srgbClr val="FF0000"/>
                </a:solidFill>
              </a:rPr>
              <a:t>Love never stops being patient, never stops believing, never stops hoping, never gives up.</a:t>
            </a:r>
            <a:r>
              <a:rPr lang="en-US" dirty="0">
                <a:solidFill>
                  <a:srgbClr val="FF0000"/>
                </a:solidFill>
              </a:rPr>
              <a:t> </a:t>
            </a:r>
            <a:r>
              <a:rPr lang="en-US" b="1" baseline="30000" dirty="0">
                <a:solidFill>
                  <a:srgbClr val="FF0000"/>
                </a:solidFill>
              </a:rPr>
              <a:t> </a:t>
            </a:r>
            <a:r>
              <a:rPr lang="en-US" b="1" dirty="0">
                <a:solidFill>
                  <a:srgbClr val="FF0000"/>
                </a:solidFill>
              </a:rPr>
              <a:t>Love never comes to an end.</a:t>
            </a:r>
            <a:r>
              <a:rPr lang="en-US" dirty="0">
                <a:solidFill>
                  <a:srgbClr val="FF0000"/>
                </a:solidFill>
              </a:rPr>
              <a:t> </a:t>
            </a:r>
          </a:p>
        </p:txBody>
      </p:sp>
    </p:spTree>
    <p:extLst>
      <p:ext uri="{BB962C8B-B14F-4D97-AF65-F5344CB8AC3E}">
        <p14:creationId xmlns:p14="http://schemas.microsoft.com/office/powerpoint/2010/main" val="9287097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180</Words>
  <Application>Microsoft Office PowerPoint</Application>
  <PresentationFormat>Widescreen</PresentationFormat>
  <Paragraphs>32</Paragraphs>
  <Slides>12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Algerian</vt:lpstr>
      <vt:lpstr>Arial</vt:lpstr>
      <vt:lpstr>Calibri</vt:lpstr>
      <vt:lpstr>Calibri Light</vt:lpstr>
      <vt:lpstr>Office Theme</vt:lpstr>
      <vt:lpstr>2_Office Theme</vt:lpstr>
      <vt:lpstr>PowerPoint Presentation</vt:lpstr>
      <vt:lpstr>Reckless Love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2018-02-04T17:29:28Z</dcterms:created>
  <dcterms:modified xsi:type="dcterms:W3CDTF">2018-02-04T17:30:13Z</dcterms:modified>
</cp:coreProperties>
</file>