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89" r:id="rId2"/>
    <p:sldId id="279" r:id="rId3"/>
    <p:sldId id="322" r:id="rId4"/>
    <p:sldId id="335" r:id="rId5"/>
    <p:sldId id="292" r:id="rId6"/>
    <p:sldId id="305" r:id="rId7"/>
    <p:sldId id="306" r:id="rId8"/>
    <p:sldId id="336" r:id="rId9"/>
    <p:sldId id="337" r:id="rId10"/>
    <p:sldId id="339" r:id="rId11"/>
    <p:sldId id="340" r:id="rId12"/>
    <p:sldId id="341" r:id="rId13"/>
    <p:sldId id="342" r:id="rId14"/>
    <p:sldId id="343" r:id="rId15"/>
    <p:sldId id="344" r:id="rId16"/>
    <p:sldId id="345" r:id="rId17"/>
    <p:sldId id="346" r:id="rId18"/>
    <p:sldId id="347" r:id="rId19"/>
    <p:sldId id="348" r:id="rId20"/>
    <p:sldId id="349" r:id="rId21"/>
    <p:sldId id="261"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77010F"/>
    <a:srgbClr val="5D0FD0"/>
    <a:srgbClr val="190894"/>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8" d="100"/>
          <a:sy n="118" d="100"/>
        </p:scale>
        <p:origin x="-96" y="-163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12/29/17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12/29/17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12/29/17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12/29/17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12/29/17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12/29/17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12/29/17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50"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209" y="570455"/>
            <a:ext cx="8351618" cy="3970318"/>
          </a:xfrm>
          <a:prstGeom prst="rect">
            <a:avLst/>
          </a:prstGeom>
          <a:solidFill>
            <a:schemeClr val="tx1"/>
          </a:solidFill>
        </p:spPr>
        <p:txBody>
          <a:bodyPr wrap="square">
            <a:spAutoFit/>
          </a:bodyPr>
          <a:lstStyle/>
          <a:p>
            <a:r>
              <a:rPr lang="en-US" sz="2800" b="1" dirty="0" smtClean="0">
                <a:solidFill>
                  <a:schemeClr val="bg1"/>
                </a:solidFill>
                <a:latin typeface="Arial Hebrew"/>
                <a:cs typeface="Arial Hebrew"/>
              </a:rPr>
              <a:t>Romans 12:2</a:t>
            </a:r>
            <a:r>
              <a:rPr lang="en-US" sz="2800" b="1" baseline="30000" dirty="0" smtClean="0">
                <a:solidFill>
                  <a:schemeClr val="bg1"/>
                </a:solidFill>
                <a:latin typeface="Arial Hebrew"/>
                <a:cs typeface="Arial Hebrew"/>
              </a:rPr>
              <a:t> </a:t>
            </a:r>
            <a:r>
              <a:rPr lang="en-US" sz="2800" dirty="0" smtClean="0">
                <a:solidFill>
                  <a:schemeClr val="bg1"/>
                </a:solidFill>
                <a:latin typeface="Arial Hebrew"/>
                <a:cs typeface="Arial Hebrew"/>
              </a:rPr>
              <a:t>Do not conform to the pattern of this world, but be transformed by the renewing of your mind. Then you will be able to test and approve what God’s will is—his good, pleasing and perfect</a:t>
            </a:r>
            <a:r>
              <a:rPr lang="en-US" sz="2800" b="1" dirty="0" smtClean="0">
                <a:solidFill>
                  <a:schemeClr val="bg1"/>
                </a:solidFill>
                <a:latin typeface="Arial Hebrew"/>
                <a:cs typeface="Arial Hebrew"/>
              </a:rPr>
              <a:t> </a:t>
            </a:r>
            <a:r>
              <a:rPr lang="en-US" sz="2800" dirty="0" smtClean="0">
                <a:solidFill>
                  <a:schemeClr val="bg1"/>
                </a:solidFill>
                <a:latin typeface="Arial Hebrew"/>
                <a:cs typeface="Arial Hebrew"/>
              </a:rPr>
              <a:t>will. </a:t>
            </a:r>
            <a:endParaRPr lang="en-US" sz="2800" b="1" dirty="0" smtClean="0">
              <a:solidFill>
                <a:schemeClr val="bg1"/>
              </a:solidFill>
              <a:latin typeface="Arial Hebrew"/>
              <a:cs typeface="Arial Hebrew"/>
            </a:endParaRPr>
          </a:p>
          <a:p>
            <a:endParaRPr lang="en-US" sz="2800" b="1" dirty="0" smtClean="0">
              <a:solidFill>
                <a:schemeClr val="bg1"/>
              </a:solidFill>
              <a:latin typeface="Arial Hebrew"/>
              <a:cs typeface="Arial Hebrew"/>
            </a:endParaRPr>
          </a:p>
          <a:p>
            <a:endParaRPr lang="en-US" sz="2800" b="1" dirty="0">
              <a:solidFill>
                <a:schemeClr val="bg1"/>
              </a:solidFill>
              <a:latin typeface="Arial Hebrew"/>
              <a:cs typeface="Arial Hebrew"/>
            </a:endParaRPr>
          </a:p>
          <a:p>
            <a:r>
              <a:rPr lang="en-US" sz="2800" b="1" dirty="0" smtClean="0">
                <a:solidFill>
                  <a:schemeClr val="bg1"/>
                </a:solidFill>
                <a:latin typeface="Arial Hebrew"/>
                <a:cs typeface="Arial Hebrew"/>
              </a:rPr>
              <a:t>Ephesians 4:23-24</a:t>
            </a:r>
            <a:r>
              <a:rPr lang="en-US" sz="2800" b="1" baseline="30000" dirty="0" smtClean="0">
                <a:solidFill>
                  <a:schemeClr val="bg1"/>
                </a:solidFill>
                <a:latin typeface="Arial Hebrew"/>
                <a:cs typeface="Arial Hebrew"/>
              </a:rPr>
              <a:t> </a:t>
            </a:r>
            <a:r>
              <a:rPr lang="en-US" sz="2800" dirty="0" smtClean="0">
                <a:solidFill>
                  <a:schemeClr val="bg1"/>
                </a:solidFill>
                <a:latin typeface="Arial Hebrew"/>
                <a:cs typeface="Arial Hebrew"/>
              </a:rPr>
              <a:t>to be made new in the attitude of your minds; </a:t>
            </a:r>
            <a:r>
              <a:rPr lang="en-US" sz="2800" b="1" baseline="30000" dirty="0" smtClean="0">
                <a:solidFill>
                  <a:schemeClr val="bg1"/>
                </a:solidFill>
                <a:latin typeface="Arial Hebrew"/>
                <a:cs typeface="Arial Hebrew"/>
              </a:rPr>
              <a:t>24 </a:t>
            </a:r>
            <a:r>
              <a:rPr lang="en-US" sz="2800" dirty="0" smtClean="0">
                <a:solidFill>
                  <a:schemeClr val="bg1"/>
                </a:solidFill>
                <a:latin typeface="Arial Hebrew"/>
                <a:cs typeface="Arial Hebrew"/>
              </a:rPr>
              <a:t>and to put on the new self, created to be like God in true righteousness and holiness.</a:t>
            </a:r>
            <a:endParaRPr lang="en-US" sz="2800" dirty="0">
              <a:solidFill>
                <a:schemeClr val="bg1"/>
              </a:solidFill>
              <a:latin typeface="Arial Hebrew"/>
              <a:cs typeface="Arial Hebrew"/>
            </a:endParaRPr>
          </a:p>
        </p:txBody>
      </p:sp>
    </p:spTree>
    <p:extLst>
      <p:ext uri="{BB962C8B-B14F-4D97-AF65-F5344CB8AC3E}">
        <p14:creationId xmlns:p14="http://schemas.microsoft.com/office/powerpoint/2010/main" val="25288686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6505" y="279844"/>
            <a:ext cx="7974935" cy="4520577"/>
          </a:xfrm>
          <a:prstGeom prst="rect">
            <a:avLst/>
          </a:prstGeom>
        </p:spPr>
      </p:pic>
    </p:spTree>
    <p:extLst>
      <p:ext uri="{BB962C8B-B14F-4D97-AF65-F5344CB8AC3E}">
        <p14:creationId xmlns:p14="http://schemas.microsoft.com/office/powerpoint/2010/main" val="21345715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385" y="86106"/>
            <a:ext cx="8900501" cy="4951107"/>
          </a:xfrm>
          <a:prstGeom prst="rect">
            <a:avLst/>
          </a:prstGeom>
        </p:spPr>
      </p:pic>
    </p:spTree>
    <p:extLst>
      <p:ext uri="{BB962C8B-B14F-4D97-AF65-F5344CB8AC3E}">
        <p14:creationId xmlns:p14="http://schemas.microsoft.com/office/powerpoint/2010/main" val="29350482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7445" y="279845"/>
            <a:ext cx="8351619" cy="4985980"/>
          </a:xfrm>
          <a:prstGeom prst="rect">
            <a:avLst/>
          </a:prstGeom>
        </p:spPr>
        <p:txBody>
          <a:bodyPr wrap="square">
            <a:spAutoFit/>
          </a:bodyPr>
          <a:lstStyle/>
          <a:p>
            <a:pPr algn="ctr"/>
            <a:r>
              <a:rPr lang="en-US" sz="6000" b="1" dirty="0">
                <a:latin typeface="Bangla MN"/>
                <a:cs typeface="Bangla MN"/>
              </a:rPr>
              <a:t>Proverbs 4:23</a:t>
            </a:r>
            <a:r>
              <a:rPr lang="en-US" sz="6000" dirty="0">
                <a:latin typeface="Bangla MN"/>
                <a:cs typeface="Bangla MN"/>
              </a:rPr>
              <a:t> Above all else, guard your heart, for everything you do flows from it.</a:t>
            </a:r>
            <a:endParaRPr lang="en-US" sz="6000" b="1" dirty="0">
              <a:latin typeface="Bangla MN"/>
              <a:cs typeface="Bangla MN"/>
            </a:endParaRPr>
          </a:p>
          <a:p>
            <a:r>
              <a:rPr lang="en-US" b="1" dirty="0"/>
              <a:t> </a:t>
            </a:r>
            <a:endParaRPr lang="en-US" dirty="0"/>
          </a:p>
        </p:txBody>
      </p:sp>
    </p:spTree>
    <p:extLst>
      <p:ext uri="{BB962C8B-B14F-4D97-AF65-F5344CB8AC3E}">
        <p14:creationId xmlns:p14="http://schemas.microsoft.com/office/powerpoint/2010/main" val="23201004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895" y="-35115"/>
            <a:ext cx="9135105" cy="5178615"/>
          </a:xfrm>
          <a:prstGeom prst="rect">
            <a:avLst/>
          </a:prstGeom>
        </p:spPr>
      </p:pic>
      <p:sp>
        <p:nvSpPr>
          <p:cNvPr id="4" name="Rectangle 3"/>
          <p:cNvSpPr/>
          <p:nvPr/>
        </p:nvSpPr>
        <p:spPr>
          <a:xfrm>
            <a:off x="4492291" y="206409"/>
            <a:ext cx="4572000" cy="1846659"/>
          </a:xfrm>
          <a:prstGeom prst="rect">
            <a:avLst/>
          </a:prstGeom>
        </p:spPr>
        <p:txBody>
          <a:bodyPr>
            <a:spAutoFit/>
          </a:bodyPr>
          <a:lstStyle/>
          <a:p>
            <a:r>
              <a:rPr lang="en-US" sz="2400" b="1" dirty="0">
                <a:solidFill>
                  <a:srgbClr val="000000"/>
                </a:solidFill>
              </a:rPr>
              <a:t>James 3:10 </a:t>
            </a:r>
            <a:endParaRPr lang="en-US" sz="2400" b="1" dirty="0" smtClean="0">
              <a:solidFill>
                <a:srgbClr val="000000"/>
              </a:solidFill>
            </a:endParaRPr>
          </a:p>
          <a:p>
            <a:r>
              <a:rPr lang="en-US" sz="2400" b="1" dirty="0" smtClean="0">
                <a:solidFill>
                  <a:srgbClr val="000000"/>
                </a:solidFill>
              </a:rPr>
              <a:t>Out </a:t>
            </a:r>
            <a:r>
              <a:rPr lang="en-US" sz="2400" b="1" dirty="0">
                <a:solidFill>
                  <a:srgbClr val="000000"/>
                </a:solidFill>
              </a:rPr>
              <a:t>of the same mouth come praise and cursing. My brothers and sisters, this should not be.</a:t>
            </a:r>
          </a:p>
          <a:p>
            <a:r>
              <a:rPr lang="en-US" i="1" dirty="0">
                <a:solidFill>
                  <a:srgbClr val="000000"/>
                </a:solidFill>
              </a:rPr>
              <a:t> </a:t>
            </a:r>
            <a:endParaRPr lang="en-US" dirty="0">
              <a:solidFill>
                <a:srgbClr val="000000"/>
              </a:solidFill>
            </a:endParaRPr>
          </a:p>
        </p:txBody>
      </p:sp>
      <p:sp>
        <p:nvSpPr>
          <p:cNvPr id="5" name="Rectangle 4"/>
          <p:cNvSpPr/>
          <p:nvPr/>
        </p:nvSpPr>
        <p:spPr>
          <a:xfrm>
            <a:off x="5467296" y="2659012"/>
            <a:ext cx="3500133" cy="2677656"/>
          </a:xfrm>
          <a:prstGeom prst="rect">
            <a:avLst/>
          </a:prstGeom>
        </p:spPr>
        <p:txBody>
          <a:bodyPr wrap="square">
            <a:spAutoFit/>
          </a:bodyPr>
          <a:lstStyle/>
          <a:p>
            <a:pPr algn="ctr"/>
            <a:r>
              <a:rPr lang="en-US" sz="2800" b="1" dirty="0">
                <a:solidFill>
                  <a:srgbClr val="000000"/>
                </a:solidFill>
              </a:rPr>
              <a:t>Psalm 141:</a:t>
            </a:r>
            <a:r>
              <a:rPr lang="en-US" sz="2800" b="1" dirty="0" smtClean="0">
                <a:solidFill>
                  <a:srgbClr val="000000"/>
                </a:solidFill>
              </a:rPr>
              <a:t>3</a:t>
            </a:r>
          </a:p>
          <a:p>
            <a:pPr algn="ctr"/>
            <a:r>
              <a:rPr lang="en-US" sz="2800" b="1" dirty="0" smtClean="0">
                <a:solidFill>
                  <a:srgbClr val="000000"/>
                </a:solidFill>
              </a:rPr>
              <a:t>"</a:t>
            </a:r>
            <a:r>
              <a:rPr lang="en-US" sz="2800" b="1" dirty="0">
                <a:solidFill>
                  <a:srgbClr val="000000"/>
                </a:solidFill>
              </a:rPr>
              <a:t>Set a guard, O Lord, over my mouth; keep watch over the door of my lips."</a:t>
            </a:r>
            <a:br>
              <a:rPr lang="en-US" sz="2800" b="1" dirty="0">
                <a:solidFill>
                  <a:srgbClr val="000000"/>
                </a:solidFill>
              </a:rPr>
            </a:br>
            <a:endParaRPr lang="en-US" sz="2800" b="1" dirty="0">
              <a:solidFill>
                <a:srgbClr val="000000"/>
              </a:solidFill>
            </a:endParaRPr>
          </a:p>
        </p:txBody>
      </p:sp>
    </p:spTree>
    <p:extLst>
      <p:ext uri="{BB962C8B-B14F-4D97-AF65-F5344CB8AC3E}">
        <p14:creationId xmlns:p14="http://schemas.microsoft.com/office/powerpoint/2010/main" val="21574323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8119" y="484348"/>
            <a:ext cx="8093321" cy="4832092"/>
          </a:xfrm>
          <a:prstGeom prst="rect">
            <a:avLst/>
          </a:prstGeom>
        </p:spPr>
        <p:txBody>
          <a:bodyPr wrap="square">
            <a:spAutoFit/>
          </a:bodyPr>
          <a:lstStyle/>
          <a:p>
            <a:pPr algn="ctr"/>
            <a:r>
              <a:rPr lang="en-US" sz="4400" b="1" dirty="0">
                <a:latin typeface="Bangla MN"/>
                <a:cs typeface="Bangla MN"/>
              </a:rPr>
              <a:t>Matthew 16:18 </a:t>
            </a:r>
            <a:endParaRPr lang="en-US" sz="4400" b="1" dirty="0" smtClean="0">
              <a:latin typeface="Bangla MN"/>
              <a:cs typeface="Bangla MN"/>
            </a:endParaRPr>
          </a:p>
          <a:p>
            <a:pPr algn="ctr"/>
            <a:r>
              <a:rPr lang="en-US" sz="4400" dirty="0" smtClean="0">
                <a:latin typeface="Bangla MN"/>
                <a:cs typeface="Bangla MN"/>
              </a:rPr>
              <a:t>And </a:t>
            </a:r>
            <a:r>
              <a:rPr lang="en-US" sz="4400" dirty="0">
                <a:latin typeface="Bangla MN"/>
                <a:cs typeface="Bangla MN"/>
              </a:rPr>
              <a:t>I tell you that you are Peter, and on this rock I will build my church, and the gates of Hades will not overcome it.</a:t>
            </a:r>
          </a:p>
          <a:p>
            <a:r>
              <a:rPr lang="en-US" sz="4400" i="1" dirty="0">
                <a:latin typeface="Bangla MN"/>
                <a:cs typeface="Bangla MN"/>
              </a:rPr>
              <a:t> </a:t>
            </a:r>
            <a:endParaRPr lang="en-US" sz="4400" dirty="0">
              <a:latin typeface="Bangla MN"/>
              <a:cs typeface="Bangla MN"/>
            </a:endParaRPr>
          </a:p>
        </p:txBody>
      </p:sp>
    </p:spTree>
    <p:extLst>
      <p:ext uri="{BB962C8B-B14F-4D97-AF65-F5344CB8AC3E}">
        <p14:creationId xmlns:p14="http://schemas.microsoft.com/office/powerpoint/2010/main" val="20005055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882" y="387478"/>
            <a:ext cx="8287044" cy="4524316"/>
          </a:xfrm>
          <a:prstGeom prst="rect">
            <a:avLst/>
          </a:prstGeom>
        </p:spPr>
        <p:txBody>
          <a:bodyPr wrap="square">
            <a:spAutoFit/>
          </a:bodyPr>
          <a:lstStyle/>
          <a:p>
            <a:pPr algn="ctr"/>
            <a:r>
              <a:rPr lang="en-US" sz="3600" b="1" dirty="0">
                <a:latin typeface="Bangla MN"/>
                <a:cs typeface="Bangla MN"/>
              </a:rPr>
              <a:t>Ephesians 6:12</a:t>
            </a:r>
            <a:r>
              <a:rPr lang="en-US" sz="3600" dirty="0">
                <a:latin typeface="Bangla MN"/>
                <a:cs typeface="Bangla MN"/>
              </a:rPr>
              <a:t> </a:t>
            </a:r>
            <a:endParaRPr lang="en-US" sz="3600" dirty="0" smtClean="0">
              <a:latin typeface="Bangla MN"/>
              <a:cs typeface="Bangla MN"/>
            </a:endParaRPr>
          </a:p>
          <a:p>
            <a:pPr algn="ctr"/>
            <a:r>
              <a:rPr lang="en-US" sz="3600" dirty="0" smtClean="0">
                <a:latin typeface="Bangla MN"/>
                <a:cs typeface="Bangla MN"/>
              </a:rPr>
              <a:t>For </a:t>
            </a:r>
            <a:r>
              <a:rPr lang="en-US" sz="3600" dirty="0">
                <a:latin typeface="Bangla MN"/>
                <a:cs typeface="Bangla MN"/>
              </a:rPr>
              <a:t>our struggle is not against flesh and blood, but against the rulers, against the authorities, against the powers of this dark world and against the spiritual forces of evil in the heavenly realms.</a:t>
            </a:r>
            <a:endParaRPr lang="en-US" sz="3600" b="1" dirty="0">
              <a:latin typeface="Bangla MN"/>
              <a:cs typeface="Bangla MN"/>
            </a:endParaRP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0" y="0"/>
            <a:ext cx="9144000" cy="5143500"/>
          </a:xfrm>
          <a:prstGeom prst="rect">
            <a:avLst/>
          </a:prstGeom>
        </p:spPr>
      </p:pic>
      <p:sp>
        <p:nvSpPr>
          <p:cNvPr id="5" name="Rectangle 4"/>
          <p:cNvSpPr/>
          <p:nvPr/>
        </p:nvSpPr>
        <p:spPr>
          <a:xfrm>
            <a:off x="187331" y="136758"/>
            <a:ext cx="5753511" cy="4216539"/>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r>
              <a:rPr lang="en-US" sz="2400" b="1" dirty="0" smtClean="0">
                <a:ln w="50800"/>
                <a:solidFill>
                  <a:schemeClr val="bg1"/>
                </a:solidFill>
                <a:latin typeface="Arial"/>
                <a:cs typeface="Arial"/>
              </a:rPr>
              <a:t>This </a:t>
            </a:r>
            <a:r>
              <a:rPr lang="en-US" sz="2400" b="1" dirty="0">
                <a:ln w="50800"/>
                <a:solidFill>
                  <a:schemeClr val="bg1"/>
                </a:solidFill>
                <a:latin typeface="Arial"/>
                <a:cs typeface="Arial"/>
              </a:rPr>
              <a:t>is what </a:t>
            </a:r>
            <a:r>
              <a:rPr lang="en-US" sz="2400" b="1" dirty="0" smtClean="0">
                <a:ln w="50800"/>
                <a:solidFill>
                  <a:schemeClr val="bg1"/>
                </a:solidFill>
                <a:latin typeface="Arial"/>
                <a:cs typeface="Arial"/>
              </a:rPr>
              <a:t>the Sovereign</a:t>
            </a:r>
            <a:r>
              <a:rPr lang="en-US" sz="2400" b="1" dirty="0">
                <a:ln w="50800"/>
                <a:solidFill>
                  <a:schemeClr val="bg1"/>
                </a:solidFill>
                <a:latin typeface="Arial"/>
                <a:cs typeface="Arial"/>
              </a:rPr>
              <a:t> Lord says: Woe to the foolish prophets who follow their own spirit and have seen nothing! </a:t>
            </a:r>
            <a:r>
              <a:rPr lang="en-US" sz="2400" b="1" baseline="30000" dirty="0">
                <a:ln w="50800"/>
                <a:solidFill>
                  <a:schemeClr val="bg1"/>
                </a:solidFill>
                <a:latin typeface="Arial"/>
                <a:cs typeface="Arial"/>
              </a:rPr>
              <a:t>4 </a:t>
            </a:r>
            <a:r>
              <a:rPr lang="en-US" sz="2400" b="1" dirty="0">
                <a:ln w="50800"/>
                <a:solidFill>
                  <a:schemeClr val="bg1"/>
                </a:solidFill>
                <a:latin typeface="Arial"/>
                <a:cs typeface="Arial"/>
              </a:rPr>
              <a:t>Your prophets, Israel, are like jackals among ruins. </a:t>
            </a:r>
            <a:r>
              <a:rPr lang="en-US" sz="2400" b="1" baseline="30000" dirty="0">
                <a:ln w="50800"/>
                <a:solidFill>
                  <a:schemeClr val="bg1"/>
                </a:solidFill>
                <a:latin typeface="Arial"/>
                <a:cs typeface="Arial"/>
              </a:rPr>
              <a:t>5 </a:t>
            </a:r>
            <a:r>
              <a:rPr lang="en-US" sz="2400" b="1" dirty="0">
                <a:ln w="50800"/>
                <a:solidFill>
                  <a:schemeClr val="bg1"/>
                </a:solidFill>
                <a:latin typeface="Arial"/>
                <a:cs typeface="Arial"/>
              </a:rPr>
              <a:t>You have not gone up to the breaches in the wall to repair it for the people of Israel so that it will stand firm in the battle on the day of the Lord</a:t>
            </a:r>
            <a:r>
              <a:rPr lang="en-US" sz="2400" b="1" dirty="0" smtClean="0">
                <a:ln w="50800"/>
                <a:solidFill>
                  <a:schemeClr val="bg1"/>
                </a:solidFill>
                <a:latin typeface="Arial"/>
                <a:cs typeface="Arial"/>
              </a:rPr>
              <a:t>. </a:t>
            </a:r>
          </a:p>
          <a:p>
            <a:r>
              <a:rPr lang="en-US" sz="2400" b="1" dirty="0">
                <a:ln w="50800"/>
                <a:solidFill>
                  <a:schemeClr val="bg1"/>
                </a:solidFill>
                <a:latin typeface="Arial"/>
                <a:cs typeface="Arial"/>
              </a:rPr>
              <a:t> </a:t>
            </a:r>
            <a:r>
              <a:rPr lang="en-US" sz="2400" b="1" dirty="0" smtClean="0">
                <a:ln w="50800"/>
                <a:solidFill>
                  <a:schemeClr val="bg1"/>
                </a:solidFill>
                <a:latin typeface="Arial"/>
                <a:cs typeface="Arial"/>
              </a:rPr>
              <a:t>                              </a:t>
            </a:r>
            <a:r>
              <a:rPr lang="en-US" sz="2800" b="1" dirty="0" smtClean="0">
                <a:ln w="50800"/>
                <a:solidFill>
                  <a:schemeClr val="bg1"/>
                </a:solidFill>
                <a:latin typeface="Arial"/>
                <a:cs typeface="Arial"/>
              </a:rPr>
              <a:t>Ezekiel </a:t>
            </a:r>
            <a:r>
              <a:rPr lang="en-US" sz="2800" b="1" dirty="0">
                <a:ln w="50800"/>
                <a:solidFill>
                  <a:schemeClr val="bg1"/>
                </a:solidFill>
                <a:latin typeface="Arial"/>
                <a:cs typeface="Arial"/>
              </a:rPr>
              <a:t>13:3-5</a:t>
            </a:r>
            <a:r>
              <a:rPr lang="en-US" sz="2400" b="1" baseline="30000" dirty="0">
                <a:ln w="50800"/>
                <a:solidFill>
                  <a:schemeClr val="bg1"/>
                </a:solidFill>
                <a:latin typeface="Arial"/>
                <a:cs typeface="Arial"/>
              </a:rPr>
              <a:t> </a:t>
            </a:r>
          </a:p>
          <a:p>
            <a:endParaRPr lang="en-US" sz="2400" b="1" dirty="0">
              <a:ln w="50800"/>
              <a:solidFill>
                <a:schemeClr val="bg1"/>
              </a:solidFill>
              <a:latin typeface="Arial"/>
              <a:cs typeface="Arial"/>
            </a:endParaRPr>
          </a:p>
        </p:txBody>
      </p:sp>
      <p:sp>
        <p:nvSpPr>
          <p:cNvPr id="6" name="Rectangle 5"/>
          <p:cNvSpPr/>
          <p:nvPr/>
        </p:nvSpPr>
        <p:spPr>
          <a:xfrm>
            <a:off x="6328287" y="269246"/>
            <a:ext cx="2912573" cy="4524315"/>
          </a:xfrm>
          <a:prstGeom prst="rect">
            <a:avLst/>
          </a:prstGeom>
        </p:spPr>
        <p:txBody>
          <a:bodyPr wrap="square">
            <a:spAutoFit/>
          </a:bodyPr>
          <a:lstStyle/>
          <a:p>
            <a:r>
              <a:rPr lang="en-US" sz="2400" b="1" dirty="0">
                <a:solidFill>
                  <a:srgbClr val="000000"/>
                </a:solidFill>
                <a:latin typeface="Arial"/>
                <a:cs typeface="Arial"/>
              </a:rPr>
              <a:t>Ezekiel 22:30</a:t>
            </a:r>
            <a:r>
              <a:rPr lang="en-US" sz="2400" b="1" baseline="30000" dirty="0">
                <a:solidFill>
                  <a:srgbClr val="000000"/>
                </a:solidFill>
                <a:latin typeface="Arial"/>
                <a:cs typeface="Arial"/>
              </a:rPr>
              <a:t> </a:t>
            </a:r>
            <a:endParaRPr lang="en-US" sz="2400" b="1" baseline="30000" dirty="0" smtClean="0">
              <a:solidFill>
                <a:srgbClr val="000000"/>
              </a:solidFill>
              <a:latin typeface="Arial"/>
              <a:cs typeface="Arial"/>
            </a:endParaRPr>
          </a:p>
          <a:p>
            <a:r>
              <a:rPr lang="en-US" sz="2400" b="1" dirty="0" smtClean="0">
                <a:solidFill>
                  <a:srgbClr val="000000"/>
                </a:solidFill>
                <a:latin typeface="Arial"/>
                <a:cs typeface="Arial"/>
              </a:rPr>
              <a:t>“</a:t>
            </a:r>
            <a:r>
              <a:rPr lang="en-US" sz="2400" b="1" dirty="0">
                <a:solidFill>
                  <a:srgbClr val="000000"/>
                </a:solidFill>
                <a:latin typeface="Arial"/>
                <a:cs typeface="Arial"/>
              </a:rPr>
              <a:t>I looked for someone among them who would build up the wall and stand before me in the gap on behalf of the land so I would not have to destroy it, but I found no one.</a:t>
            </a:r>
          </a:p>
        </p:txBody>
      </p:sp>
    </p:spTree>
    <p:extLst>
      <p:ext uri="{BB962C8B-B14F-4D97-AF65-F5344CB8AC3E}">
        <p14:creationId xmlns:p14="http://schemas.microsoft.com/office/powerpoint/2010/main" val="41581400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4219" y="430531"/>
            <a:ext cx="7953410" cy="3477875"/>
          </a:xfrm>
          <a:prstGeom prst="rect">
            <a:avLst/>
          </a:prstGeom>
        </p:spPr>
        <p:txBody>
          <a:bodyPr wrap="square">
            <a:spAutoFit/>
          </a:bodyPr>
          <a:lstStyle/>
          <a:p>
            <a:pPr algn="ctr"/>
            <a:r>
              <a:rPr lang="en-US" sz="4400" b="1" dirty="0">
                <a:ln w="17780" cmpd="sng">
                  <a:solidFill>
                    <a:srgbClr val="FFFFFF"/>
                  </a:solidFill>
                  <a:prstDash val="solid"/>
                  <a:miter lim="800000"/>
                </a:ln>
                <a:solidFill>
                  <a:schemeClr val="bg1"/>
                </a:solidFill>
                <a:effectLst>
                  <a:outerShdw blurRad="50800" algn="tl" rotWithShape="0">
                    <a:srgbClr val="000000"/>
                  </a:outerShdw>
                </a:effectLst>
                <a:latin typeface="Bangla MN"/>
                <a:cs typeface="Bangla MN"/>
              </a:rPr>
              <a:t>Psalm 115:16</a:t>
            </a:r>
            <a:r>
              <a:rPr lang="en-US" sz="4400" b="1" baseline="30000" dirty="0">
                <a:ln w="17780" cmpd="sng">
                  <a:solidFill>
                    <a:srgbClr val="FFFFFF"/>
                  </a:solidFill>
                  <a:prstDash val="solid"/>
                  <a:miter lim="800000"/>
                </a:ln>
                <a:solidFill>
                  <a:schemeClr val="bg1"/>
                </a:solidFill>
                <a:effectLst>
                  <a:outerShdw blurRad="50800" algn="tl" rotWithShape="0">
                    <a:srgbClr val="000000"/>
                  </a:outerShdw>
                </a:effectLst>
                <a:latin typeface="Bangla MN"/>
                <a:cs typeface="Bangla MN"/>
              </a:rPr>
              <a:t> </a:t>
            </a:r>
            <a:endParaRPr lang="en-US" sz="4400" b="1" baseline="30000" dirty="0" smtClean="0">
              <a:ln w="17780" cmpd="sng">
                <a:solidFill>
                  <a:srgbClr val="FFFFFF"/>
                </a:solidFill>
                <a:prstDash val="solid"/>
                <a:miter lim="800000"/>
              </a:ln>
              <a:solidFill>
                <a:schemeClr val="bg1"/>
              </a:solidFill>
              <a:effectLst>
                <a:outerShdw blurRad="50800" algn="tl" rotWithShape="0">
                  <a:srgbClr val="000000"/>
                </a:outerShdw>
              </a:effectLst>
              <a:latin typeface="Bangla MN"/>
              <a:cs typeface="Bangla MN"/>
            </a:endParaRPr>
          </a:p>
          <a:p>
            <a:pPr algn="ctr"/>
            <a:r>
              <a:rPr lang="en-US"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Bangla MN"/>
                <a:cs typeface="Bangla MN"/>
              </a:rPr>
              <a:t>The </a:t>
            </a:r>
            <a:r>
              <a:rPr lang="en-US" sz="4400" b="1" dirty="0">
                <a:ln w="17780" cmpd="sng">
                  <a:solidFill>
                    <a:srgbClr val="FFFFFF"/>
                  </a:solidFill>
                  <a:prstDash val="solid"/>
                  <a:miter lim="800000"/>
                </a:ln>
                <a:solidFill>
                  <a:srgbClr val="FF0000"/>
                </a:solidFill>
                <a:effectLst>
                  <a:outerShdw blurRad="50800" algn="tl" rotWithShape="0">
                    <a:srgbClr val="000000"/>
                  </a:outerShdw>
                </a:effectLst>
                <a:latin typeface="Bangla MN"/>
                <a:cs typeface="Bangla MN"/>
              </a:rPr>
              <a:t>highest heavens belong to the Lord, but the </a:t>
            </a:r>
            <a:r>
              <a:rPr lang="en-US" sz="4400" b="1" dirty="0">
                <a:ln w="17780" cmpd="sng">
                  <a:solidFill>
                    <a:srgbClr val="FFFFFF"/>
                  </a:solidFill>
                  <a:prstDash val="solid"/>
                  <a:miter lim="800000"/>
                </a:ln>
                <a:solidFill>
                  <a:srgbClr val="0000FF"/>
                </a:solidFill>
                <a:effectLst>
                  <a:outerShdw blurRad="50800" algn="tl" rotWithShape="0">
                    <a:srgbClr val="000000"/>
                  </a:outerShdw>
                </a:effectLst>
                <a:latin typeface="Bangla MN"/>
                <a:cs typeface="Bangla MN"/>
              </a:rPr>
              <a:t>earth</a:t>
            </a:r>
            <a:r>
              <a:rPr lang="en-US" sz="4400" b="1" dirty="0">
                <a:ln w="17780" cmpd="sng">
                  <a:solidFill>
                    <a:srgbClr val="FFFFFF"/>
                  </a:solidFill>
                  <a:prstDash val="solid"/>
                  <a:miter lim="800000"/>
                </a:ln>
                <a:solidFill>
                  <a:srgbClr val="FF0000"/>
                </a:solidFill>
                <a:effectLst>
                  <a:outerShdw blurRad="50800" algn="tl" rotWithShape="0">
                    <a:srgbClr val="000000"/>
                  </a:outerShdw>
                </a:effectLst>
                <a:latin typeface="Bangla MN"/>
                <a:cs typeface="Bangla MN"/>
              </a:rPr>
              <a:t> he has given to mankind.</a:t>
            </a:r>
          </a:p>
        </p:txBody>
      </p:sp>
    </p:spTree>
    <p:extLst>
      <p:ext uri="{BB962C8B-B14F-4D97-AF65-F5344CB8AC3E}">
        <p14:creationId xmlns:p14="http://schemas.microsoft.com/office/powerpoint/2010/main" val="12982752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6099" y="0"/>
            <a:ext cx="8954313" cy="5143500"/>
          </a:xfrm>
          <a:prstGeom prst="rect">
            <a:avLst/>
          </a:prstGeom>
        </p:spPr>
      </p:pic>
    </p:spTree>
    <p:extLst>
      <p:ext uri="{BB962C8B-B14F-4D97-AF65-F5344CB8AC3E}">
        <p14:creationId xmlns:p14="http://schemas.microsoft.com/office/powerpoint/2010/main" val="3644594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211515"/>
          </a:xfrm>
          <a:prstGeom prst="rect">
            <a:avLst/>
          </a:prstGeom>
        </p:spPr>
      </p:pic>
      <p:sp>
        <p:nvSpPr>
          <p:cNvPr id="2" name="Rectangle 1"/>
          <p:cNvSpPr/>
          <p:nvPr/>
        </p:nvSpPr>
        <p:spPr>
          <a:xfrm>
            <a:off x="19040" y="0"/>
            <a:ext cx="9124960" cy="433965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6600" b="1" spc="50" dirty="0" smtClean="0">
                <a:ln w="11430"/>
                <a:solidFill>
                  <a:srgbClr val="660066"/>
                </a:solidFill>
                <a:effectLst>
                  <a:outerShdw blurRad="76200" dist="50800" dir="5400000" algn="tl" rotWithShape="0">
                    <a:srgbClr val="000000">
                      <a:alpha val="65000"/>
                    </a:srgbClr>
                  </a:outerShdw>
                </a:effectLst>
              </a:rPr>
              <a:t>“SPIRITUAL</a:t>
            </a:r>
            <a:r>
              <a:rPr lang="en-US" sz="6600" b="1" spc="50" dirty="0" smtClean="0">
                <a:ln w="11430"/>
                <a:solidFill>
                  <a:srgbClr val="980111"/>
                </a:solidFill>
                <a:effectLst>
                  <a:outerShdw blurRad="76200" dist="50800" dir="5400000" algn="tl" rotWithShape="0">
                    <a:srgbClr val="000000">
                      <a:alpha val="65000"/>
                    </a:srgbClr>
                  </a:outerShdw>
                </a:effectLst>
              </a:rPr>
              <a:t> </a:t>
            </a:r>
            <a:r>
              <a:rPr lang="en-US" sz="6600" b="1" spc="50" dirty="0" smtClean="0">
                <a:ln w="11430"/>
                <a:solidFill>
                  <a:srgbClr val="660066"/>
                </a:solidFill>
                <a:effectLst>
                  <a:outerShdw blurRad="76200" dist="50800" dir="5400000" algn="tl" rotWithShape="0">
                    <a:srgbClr val="000000">
                      <a:alpha val="65000"/>
                    </a:srgbClr>
                  </a:outerShdw>
                </a:effectLst>
              </a:rPr>
              <a:t>WARFARE” </a:t>
            </a:r>
            <a:endParaRPr lang="en-US" sz="6600" b="1" spc="50" dirty="0" smtClean="0">
              <a:ln w="11430"/>
              <a:solidFill>
                <a:srgbClr val="660066"/>
              </a:solidFill>
              <a:effectLst>
                <a:outerShdw blurRad="76200" dist="50800" dir="5400000" algn="tl" rotWithShape="0">
                  <a:srgbClr val="000000">
                    <a:alpha val="65000"/>
                  </a:srgbClr>
                </a:outerShdw>
              </a:effectLst>
            </a:endParaRPr>
          </a:p>
          <a:p>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9645" y="243589"/>
            <a:ext cx="8050271" cy="4524315"/>
          </a:xfrm>
          <a:prstGeom prst="rect">
            <a:avLst/>
          </a:prstGeom>
        </p:spPr>
        <p:txBody>
          <a:bodyPr wrap="square">
            <a:spAutoFit/>
          </a:bodyPr>
          <a:lstStyle/>
          <a:p>
            <a:pPr algn="ctr"/>
            <a:r>
              <a:rPr lang="en-US" sz="2400" dirty="0"/>
              <a:t>Isaiah 61:1-3 </a:t>
            </a:r>
            <a:endParaRPr lang="en-US" sz="2400" dirty="0" smtClean="0"/>
          </a:p>
          <a:p>
            <a:pPr algn="ctr"/>
            <a:r>
              <a:rPr lang="en-US" sz="2400" b="1" dirty="0" smtClean="0"/>
              <a:t>The </a:t>
            </a:r>
            <a:r>
              <a:rPr lang="en-US" sz="2400" b="1" dirty="0"/>
              <a:t>Spirit of the Sovereign Lord is on me, because the Lord has anointed me to proclaim good news to the poor. He has sent me to bind up the brokenhearted, to proclaim freedom for the captives and release from darkness for the prisoners, </a:t>
            </a:r>
            <a:r>
              <a:rPr lang="en-US" sz="2400" b="1" baseline="30000" dirty="0"/>
              <a:t>2 </a:t>
            </a:r>
            <a:r>
              <a:rPr lang="en-US" sz="2400" b="1" dirty="0"/>
              <a:t>to proclaim the year of the Lord’s favor and the day of vengeance of our God, to comfort all who mourn, </a:t>
            </a:r>
            <a:r>
              <a:rPr lang="en-US" sz="2400" b="1" baseline="30000" dirty="0"/>
              <a:t>3 </a:t>
            </a:r>
            <a:r>
              <a:rPr lang="en-US" sz="2400" b="1" dirty="0"/>
              <a:t>and provide for those who grieve in Zion—to bestow on them a crown of beauty instead of ashes, the oil of joy instead of mourning, and a garment of praise instead of a spirit of despair. They will be called oaks of righteousness, a planting of the Lord for the display of his </a:t>
            </a:r>
            <a:r>
              <a:rPr lang="en-US" sz="2400" b="1" dirty="0" smtClean="0"/>
              <a:t>splendor.</a:t>
            </a:r>
            <a:r>
              <a:rPr lang="en-US" sz="2400" dirty="0" smtClean="0"/>
              <a:t> </a:t>
            </a:r>
            <a:endParaRPr lang="en-US" sz="2400" dirty="0"/>
          </a:p>
        </p:txBody>
      </p:sp>
    </p:spTree>
    <p:extLst>
      <p:ext uri="{BB962C8B-B14F-4D97-AF65-F5344CB8AC3E}">
        <p14:creationId xmlns:p14="http://schemas.microsoft.com/office/powerpoint/2010/main" val="34518945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67"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1691" y="171093"/>
            <a:ext cx="8528539" cy="2954655"/>
          </a:xfrm>
          <a:prstGeom prst="rect">
            <a:avLst/>
          </a:prstGeom>
        </p:spPr>
        <p:txBody>
          <a:bodyPr wrap="square">
            <a:spAutoFit/>
          </a:bodyPr>
          <a:lstStyle/>
          <a:p>
            <a:pPr algn="ctr"/>
            <a:r>
              <a:rPr lang="en-US" sz="5400" b="1" dirty="0">
                <a:ln w="17780" cmpd="sng">
                  <a:solidFill>
                    <a:srgbClr val="FFFFFF"/>
                  </a:solidFill>
                  <a:prstDash val="solid"/>
                  <a:miter lim="800000"/>
                </a:ln>
                <a:solidFill>
                  <a:srgbClr val="660066"/>
                </a:solidFill>
                <a:effectLst>
                  <a:outerShdw blurRad="50800" algn="tl" rotWithShape="0">
                    <a:srgbClr val="000000"/>
                  </a:outerShdw>
                </a:effectLst>
                <a:latin typeface="Bangla MN"/>
                <a:cs typeface="Bangla MN"/>
              </a:rPr>
              <a:t>Proverbs </a:t>
            </a:r>
            <a:r>
              <a:rPr lang="en-US" sz="6600" b="1" dirty="0">
                <a:ln w="17780" cmpd="sng">
                  <a:solidFill>
                    <a:srgbClr val="FFFFFF"/>
                  </a:solidFill>
                  <a:prstDash val="solid"/>
                  <a:miter lim="800000"/>
                </a:ln>
                <a:solidFill>
                  <a:srgbClr val="660066"/>
                </a:solidFill>
                <a:effectLst>
                  <a:outerShdw blurRad="50800" algn="tl" rotWithShape="0">
                    <a:srgbClr val="000000"/>
                  </a:outerShdw>
                </a:effectLst>
                <a:latin typeface="Bangla MN"/>
                <a:cs typeface="Bangla MN"/>
              </a:rPr>
              <a:t>20:</a:t>
            </a:r>
            <a:r>
              <a:rPr lang="en-US" sz="6600" b="1" dirty="0" smtClean="0">
                <a:ln w="17780" cmpd="sng">
                  <a:solidFill>
                    <a:srgbClr val="FFFFFF"/>
                  </a:solidFill>
                  <a:prstDash val="solid"/>
                  <a:miter lim="800000"/>
                </a:ln>
                <a:solidFill>
                  <a:srgbClr val="660066"/>
                </a:solidFill>
                <a:effectLst>
                  <a:outerShdw blurRad="50800" algn="tl" rotWithShape="0">
                    <a:srgbClr val="000000"/>
                  </a:outerShdw>
                </a:effectLst>
                <a:latin typeface="Bangla MN"/>
                <a:cs typeface="Bangla MN"/>
              </a:rPr>
              <a:t>18</a:t>
            </a:r>
          </a:p>
          <a:p>
            <a:pPr algn="ctr"/>
            <a:r>
              <a:rPr lang="en-US" sz="4000" b="1" dirty="0" smtClean="0">
                <a:ln w="17780" cmpd="sng">
                  <a:solidFill>
                    <a:srgbClr val="FFFFFF"/>
                  </a:solidFill>
                  <a:prstDash val="solid"/>
                  <a:miter lim="800000"/>
                </a:ln>
                <a:solidFill>
                  <a:srgbClr val="660066"/>
                </a:solidFill>
                <a:effectLst>
                  <a:outerShdw blurRad="50800" algn="tl" rotWithShape="0">
                    <a:srgbClr val="000000"/>
                  </a:outerShdw>
                </a:effectLst>
                <a:latin typeface="Bangla MN"/>
                <a:cs typeface="Bangla MN"/>
              </a:rPr>
              <a:t> </a:t>
            </a:r>
            <a:r>
              <a:rPr lang="en-US" sz="4000" b="1" baseline="30000" dirty="0"/>
              <a:t> </a:t>
            </a:r>
            <a:endParaRPr lang="en-US" sz="4000" b="1" baseline="30000" dirty="0" smtClean="0"/>
          </a:p>
          <a:p>
            <a:pPr algn="ctr"/>
            <a:r>
              <a:rPr lang="en-US" sz="4000" dirty="0" smtClean="0"/>
              <a:t>Plans </a:t>
            </a:r>
            <a:r>
              <a:rPr lang="en-US" sz="4000" dirty="0"/>
              <a:t>are established by seeking advice; so if you wage war, obtain guidance.</a:t>
            </a:r>
            <a:endParaRPr lang="en-US" sz="4000" b="1" dirty="0"/>
          </a:p>
        </p:txBody>
      </p:sp>
    </p:spTree>
    <p:extLst>
      <p:ext uri="{BB962C8B-B14F-4D97-AF65-F5344CB8AC3E}">
        <p14:creationId xmlns:p14="http://schemas.microsoft.com/office/powerpoint/2010/main" val="34106649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19" y="306125"/>
            <a:ext cx="4572000" cy="3970318"/>
          </a:xfrm>
          <a:prstGeom prst="rect">
            <a:avLst/>
          </a:prstGeom>
        </p:spPr>
        <p:txBody>
          <a:bodyPr>
            <a:spAutoFit/>
          </a:bodyPr>
          <a:lstStyle/>
          <a:p>
            <a:r>
              <a:rPr lang="en-US" sz="2800" b="1" dirty="0">
                <a:latin typeface="Arial Hebrew"/>
                <a:cs typeface="Arial Hebrew"/>
              </a:rPr>
              <a:t>2 Corinthians 2:11</a:t>
            </a:r>
            <a:r>
              <a:rPr lang="en-US" sz="2800" baseline="30000" dirty="0">
                <a:latin typeface="Arial Hebrew"/>
                <a:cs typeface="Arial Hebrew"/>
              </a:rPr>
              <a:t> </a:t>
            </a:r>
            <a:r>
              <a:rPr lang="en-US" sz="2800" dirty="0">
                <a:latin typeface="Arial Hebrew"/>
                <a:cs typeface="Arial Hebrew"/>
              </a:rPr>
              <a:t>in order that Satan might not outwit us. For we are not unaware of his schemes.</a:t>
            </a:r>
            <a:endParaRPr lang="en-US" sz="2800" b="1" dirty="0">
              <a:latin typeface="Arial Hebrew"/>
              <a:cs typeface="Arial Hebrew"/>
            </a:endParaRPr>
          </a:p>
          <a:p>
            <a:endParaRPr lang="en-US" sz="2800" b="1" dirty="0" smtClean="0">
              <a:latin typeface="Arial Hebrew"/>
              <a:cs typeface="Arial Hebrew"/>
            </a:endParaRPr>
          </a:p>
          <a:p>
            <a:r>
              <a:rPr lang="en-US" sz="2800" b="1" dirty="0" smtClean="0">
                <a:latin typeface="Arial Hebrew"/>
                <a:cs typeface="Arial Hebrew"/>
              </a:rPr>
              <a:t>Ephesians </a:t>
            </a:r>
            <a:r>
              <a:rPr lang="en-US" sz="2800" b="1" dirty="0">
                <a:latin typeface="Arial Hebrew"/>
                <a:cs typeface="Arial Hebrew"/>
              </a:rPr>
              <a:t>6:11</a:t>
            </a:r>
            <a:r>
              <a:rPr lang="en-US" sz="2800" b="1" baseline="30000" dirty="0">
                <a:latin typeface="Arial Hebrew"/>
                <a:cs typeface="Arial Hebrew"/>
              </a:rPr>
              <a:t> </a:t>
            </a:r>
            <a:r>
              <a:rPr lang="en-US" sz="2800" dirty="0">
                <a:latin typeface="Arial Hebrew"/>
                <a:cs typeface="Arial Hebrew"/>
              </a:rPr>
              <a:t>Put on the full armor of God, so that you can take your stand against the devil’s schemes</a:t>
            </a:r>
            <a:r>
              <a:rPr lang="en-US" sz="2800" b="1" dirty="0">
                <a:latin typeface="Arial Hebrew"/>
                <a:cs typeface="Arial Hebrew"/>
              </a:rPr>
              <a:t>.</a:t>
            </a:r>
          </a:p>
        </p:txBody>
      </p:sp>
      <p:pic>
        <p:nvPicPr>
          <p:cNvPr id="4" name="Picture 3"/>
          <p:cNvPicPr>
            <a:picLocks noChangeAspect="1"/>
          </p:cNvPicPr>
          <p:nvPr/>
        </p:nvPicPr>
        <p:blipFill>
          <a:blip r:embed="rId2"/>
          <a:stretch>
            <a:fillRect/>
          </a:stretch>
        </p:blipFill>
        <p:spPr>
          <a:xfrm>
            <a:off x="4875365" y="422097"/>
            <a:ext cx="4078947" cy="4107895"/>
          </a:xfrm>
          <a:prstGeom prst="rect">
            <a:avLst/>
          </a:prstGeom>
        </p:spPr>
      </p:pic>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pic>
        <p:nvPicPr>
          <p:cNvPr id="3" name="Picture 2"/>
          <p:cNvPicPr>
            <a:picLocks noChangeAspect="1"/>
          </p:cNvPicPr>
          <p:nvPr/>
        </p:nvPicPr>
        <p:blipFill>
          <a:blip r:embed="rId2"/>
          <a:stretch>
            <a:fillRect/>
          </a:stretch>
        </p:blipFill>
        <p:spPr>
          <a:xfrm>
            <a:off x="0" y="0"/>
            <a:ext cx="6382101" cy="5143500"/>
          </a:xfrm>
          <a:prstGeom prst="rect">
            <a:avLst/>
          </a:prstGeom>
        </p:spPr>
      </p:pic>
      <p:sp>
        <p:nvSpPr>
          <p:cNvPr id="4" name="Rectangle 3"/>
          <p:cNvSpPr/>
          <p:nvPr/>
        </p:nvSpPr>
        <p:spPr>
          <a:xfrm>
            <a:off x="6629635" y="172215"/>
            <a:ext cx="2316268" cy="5170646"/>
          </a:xfrm>
          <a:prstGeom prst="rect">
            <a:avLst/>
          </a:prstGeom>
        </p:spPr>
        <p:txBody>
          <a:bodyPr wrap="square">
            <a:spAutoFit/>
          </a:bodyPr>
          <a:lstStyle/>
          <a:p>
            <a:pPr algn="ctr"/>
            <a:r>
              <a:rPr lang="en-US" sz="2400" b="1" dirty="0">
                <a:latin typeface="Arial Hebrew"/>
                <a:cs typeface="Arial Hebrew"/>
              </a:rPr>
              <a:t>1 Peter 5:9</a:t>
            </a:r>
            <a:r>
              <a:rPr lang="en-US" sz="2400" dirty="0">
                <a:latin typeface="Arial Hebrew"/>
                <a:cs typeface="Arial Hebrew"/>
              </a:rPr>
              <a:t> Resist him, standing firm in the faith, because you know that the family of believers throughout the world is undergoing the same kind of sufferings.</a:t>
            </a:r>
            <a:endParaRPr lang="en-US" sz="2400" b="1" dirty="0">
              <a:latin typeface="Arial Hebrew"/>
              <a:cs typeface="Arial Hebrew"/>
            </a:endParaRPr>
          </a:p>
          <a:p>
            <a:r>
              <a:rPr lang="en-US" dirty="0"/>
              <a:t> </a:t>
            </a: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3" name="Rectangle 2"/>
          <p:cNvSpPr/>
          <p:nvPr/>
        </p:nvSpPr>
        <p:spPr>
          <a:xfrm>
            <a:off x="452893" y="246100"/>
            <a:ext cx="8220985" cy="1384995"/>
          </a:xfrm>
          <a:prstGeom prst="rect">
            <a:avLst/>
          </a:prstGeom>
        </p:spPr>
        <p:txBody>
          <a:bodyPr wrap="square">
            <a:spAutoFit/>
          </a:bodyPr>
          <a:lstStyle/>
          <a:p>
            <a:r>
              <a:rPr lang="en-US" sz="2800" dirty="0"/>
              <a:t> </a:t>
            </a:r>
          </a:p>
          <a:p>
            <a:endParaRPr lang="en-US" sz="2800" dirty="0">
              <a:latin typeface="American Typewriter"/>
              <a:cs typeface="American Typewriter"/>
            </a:endParaRPr>
          </a:p>
          <a:p>
            <a:endParaRPr lang="en-US" sz="2800" dirty="0">
              <a:latin typeface="American Typewriter"/>
              <a:cs typeface="American Typewriter"/>
            </a:endParaRPr>
          </a:p>
        </p:txBody>
      </p:sp>
      <p:sp>
        <p:nvSpPr>
          <p:cNvPr id="4" name="Rectangle 3"/>
          <p:cNvSpPr/>
          <p:nvPr/>
        </p:nvSpPr>
        <p:spPr>
          <a:xfrm>
            <a:off x="678031" y="344425"/>
            <a:ext cx="7813499" cy="3970318"/>
          </a:xfrm>
          <a:prstGeom prst="rect">
            <a:avLst/>
          </a:prstGeom>
        </p:spPr>
        <p:txBody>
          <a:bodyPr wrap="square">
            <a:spAutoFit/>
          </a:bodyPr>
          <a:lstStyle/>
          <a:p>
            <a:r>
              <a:rPr lang="en-US" sz="2800" b="1" dirty="0">
                <a:latin typeface="Arial Hebrew"/>
                <a:cs typeface="Arial Hebrew"/>
              </a:rPr>
              <a:t>1 John 4:4</a:t>
            </a:r>
            <a:r>
              <a:rPr lang="en-US" sz="2800" dirty="0">
                <a:latin typeface="Arial Hebrew"/>
                <a:cs typeface="Arial Hebrew"/>
              </a:rPr>
              <a:t> You, dear children, are from God and have overcome them, because the one who is in you is greater than the one who is in the world</a:t>
            </a:r>
            <a:r>
              <a:rPr lang="en-US" sz="2800" b="1" dirty="0">
                <a:latin typeface="Arial Hebrew"/>
                <a:cs typeface="Arial Hebrew"/>
              </a:rPr>
              <a:t>.</a:t>
            </a:r>
          </a:p>
          <a:p>
            <a:endParaRPr lang="en-US" sz="2800" b="1" dirty="0" smtClean="0">
              <a:latin typeface="Arial Hebrew"/>
              <a:cs typeface="Arial Hebrew"/>
            </a:endParaRPr>
          </a:p>
          <a:p>
            <a:endParaRPr lang="en-US" sz="2800" b="1" dirty="0">
              <a:latin typeface="Arial Hebrew"/>
              <a:cs typeface="Arial Hebrew"/>
            </a:endParaRPr>
          </a:p>
          <a:p>
            <a:r>
              <a:rPr lang="en-US" sz="2800" b="1" dirty="0" smtClean="0">
                <a:latin typeface="Arial Hebrew"/>
                <a:cs typeface="Arial Hebrew"/>
              </a:rPr>
              <a:t>2 </a:t>
            </a:r>
            <a:r>
              <a:rPr lang="en-US" sz="2800" b="1" dirty="0">
                <a:latin typeface="Arial Hebrew"/>
                <a:cs typeface="Arial Hebrew"/>
              </a:rPr>
              <a:t>Corinthians 12:10 </a:t>
            </a:r>
            <a:r>
              <a:rPr lang="en-US" sz="2800" dirty="0">
                <a:latin typeface="Arial Hebrew"/>
                <a:cs typeface="Arial Hebrew"/>
              </a:rPr>
              <a:t>That is why, for Christ’s sake, I delight in weaknesses, in insults, in hardships, in persecutions, in difficulties. For when I am weak, then I am strong.</a:t>
            </a:r>
            <a:endParaRPr lang="en-US" sz="2800" b="1" dirty="0">
              <a:latin typeface="Arial Hebrew"/>
              <a:cs typeface="Arial Hebrew"/>
            </a:endParaRP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41272" y="25400"/>
            <a:ext cx="3411680" cy="5080000"/>
          </a:xfrm>
          <a:prstGeom prst="rect">
            <a:avLst/>
          </a:prstGeom>
        </p:spPr>
      </p:pic>
      <p:sp>
        <p:nvSpPr>
          <p:cNvPr id="4" name="Rectangle 3"/>
          <p:cNvSpPr/>
          <p:nvPr/>
        </p:nvSpPr>
        <p:spPr>
          <a:xfrm>
            <a:off x="241145" y="204985"/>
            <a:ext cx="2600127" cy="3970318"/>
          </a:xfrm>
          <a:prstGeom prst="rect">
            <a:avLst/>
          </a:prstGeom>
        </p:spPr>
        <p:txBody>
          <a:bodyPr wrap="square">
            <a:spAutoFit/>
          </a:bodyPr>
          <a:lstStyle/>
          <a:p>
            <a:pPr algn="ctr"/>
            <a:r>
              <a:rPr lang="en-US" sz="2800" b="1" dirty="0">
                <a:latin typeface="Arial Hebrew"/>
                <a:cs typeface="Arial Hebrew"/>
              </a:rPr>
              <a:t>Joel 3:10</a:t>
            </a:r>
            <a:r>
              <a:rPr lang="en-US" sz="2800" dirty="0">
                <a:latin typeface="Arial Hebrew"/>
                <a:cs typeface="Arial Hebrew"/>
              </a:rPr>
              <a:t> </a:t>
            </a:r>
            <a:endParaRPr lang="en-US" sz="2800" dirty="0" smtClean="0">
              <a:latin typeface="Arial Hebrew"/>
              <a:cs typeface="Arial Hebrew"/>
            </a:endParaRPr>
          </a:p>
          <a:p>
            <a:pPr algn="ctr"/>
            <a:r>
              <a:rPr lang="en-US" sz="2800" dirty="0" smtClean="0">
                <a:latin typeface="Arial Hebrew"/>
                <a:cs typeface="Arial Hebrew"/>
              </a:rPr>
              <a:t>Beat </a:t>
            </a:r>
            <a:r>
              <a:rPr lang="en-US" sz="2800" dirty="0">
                <a:latin typeface="Arial Hebrew"/>
                <a:cs typeface="Arial Hebrew"/>
              </a:rPr>
              <a:t>your plowshares into swords and your pruning hooks into spears. Let the weakling say, </a:t>
            </a:r>
            <a:endParaRPr lang="en-US" sz="2800" dirty="0" smtClean="0">
              <a:latin typeface="Arial Hebrew"/>
              <a:cs typeface="Arial Hebrew"/>
            </a:endParaRPr>
          </a:p>
          <a:p>
            <a:pPr algn="ctr"/>
            <a:r>
              <a:rPr lang="en-US" sz="2800" dirty="0" smtClean="0">
                <a:latin typeface="Arial Hebrew"/>
                <a:cs typeface="Arial Hebrew"/>
              </a:rPr>
              <a:t>“</a:t>
            </a:r>
            <a:r>
              <a:rPr lang="en-US" sz="2800" dirty="0">
                <a:latin typeface="Arial Hebrew"/>
                <a:cs typeface="Arial Hebrew"/>
              </a:rPr>
              <a:t>I am </a:t>
            </a:r>
            <a:r>
              <a:rPr lang="en-US" sz="2800" dirty="0" smtClean="0">
                <a:latin typeface="Arial Hebrew"/>
                <a:cs typeface="Arial Hebrew"/>
              </a:rPr>
              <a:t>strong” </a:t>
            </a:r>
            <a:endParaRPr lang="en-US" sz="2800" dirty="0">
              <a:latin typeface="Arial Hebrew"/>
              <a:cs typeface="Arial Hebrew"/>
            </a:endParaRPr>
          </a:p>
        </p:txBody>
      </p:sp>
      <p:sp>
        <p:nvSpPr>
          <p:cNvPr id="5" name="Rectangle 4"/>
          <p:cNvSpPr/>
          <p:nvPr/>
        </p:nvSpPr>
        <p:spPr>
          <a:xfrm>
            <a:off x="6252952" y="204985"/>
            <a:ext cx="2746764" cy="4616649"/>
          </a:xfrm>
          <a:prstGeom prst="rect">
            <a:avLst/>
          </a:prstGeom>
        </p:spPr>
        <p:txBody>
          <a:bodyPr wrap="square">
            <a:spAutoFit/>
          </a:bodyPr>
          <a:lstStyle/>
          <a:p>
            <a:pPr algn="ctr"/>
            <a:r>
              <a:rPr lang="en-US" sz="2400" b="1" dirty="0">
                <a:latin typeface="Arial Hebrew"/>
                <a:cs typeface="Arial Hebrew"/>
              </a:rPr>
              <a:t>2 Corinthians 10:4</a:t>
            </a:r>
            <a:r>
              <a:rPr lang="en-US" sz="2400" dirty="0">
                <a:latin typeface="Arial Hebrew"/>
                <a:cs typeface="Arial Hebrew"/>
              </a:rPr>
              <a:t> </a:t>
            </a:r>
            <a:endParaRPr lang="en-US" sz="2400" dirty="0" smtClean="0">
              <a:latin typeface="Arial Hebrew"/>
              <a:cs typeface="Arial Hebrew"/>
            </a:endParaRPr>
          </a:p>
          <a:p>
            <a:pPr algn="ctr"/>
            <a:r>
              <a:rPr lang="en-US" sz="2800" dirty="0" smtClean="0">
                <a:latin typeface="Arial Hebrew"/>
                <a:cs typeface="Arial Hebrew"/>
              </a:rPr>
              <a:t>The </a:t>
            </a:r>
            <a:r>
              <a:rPr lang="en-US" sz="2800" dirty="0">
                <a:latin typeface="Arial Hebrew"/>
                <a:cs typeface="Arial Hebrew"/>
              </a:rPr>
              <a:t>weapons we fight with are not the weapons of the world. On the contrary, they have divine power to demolish strongholds.</a:t>
            </a:r>
            <a:endParaRPr lang="en-US" sz="2800" b="1" dirty="0">
              <a:latin typeface="Arial Hebrew"/>
              <a:cs typeface="Arial Hebrew"/>
            </a:endParaRPr>
          </a:p>
          <a:p>
            <a:r>
              <a:rPr lang="en-US" dirty="0"/>
              <a:t> </a:t>
            </a:r>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2887"/>
            <a:ext cx="3559298" cy="5060613"/>
          </a:xfrm>
          <a:prstGeom prst="rect">
            <a:avLst/>
          </a:prstGeom>
        </p:spPr>
      </p:pic>
      <p:sp>
        <p:nvSpPr>
          <p:cNvPr id="4" name="Rectangle 3"/>
          <p:cNvSpPr/>
          <p:nvPr/>
        </p:nvSpPr>
        <p:spPr>
          <a:xfrm>
            <a:off x="3809888" y="217172"/>
            <a:ext cx="5026038" cy="4524315"/>
          </a:xfrm>
          <a:prstGeom prst="rect">
            <a:avLst/>
          </a:prstGeom>
        </p:spPr>
        <p:txBody>
          <a:bodyPr wrap="square">
            <a:spAutoFit/>
          </a:bodyPr>
          <a:lstStyle/>
          <a:p>
            <a:pPr algn="ctr"/>
            <a:r>
              <a:rPr lang="en-US" sz="3200" b="1" dirty="0">
                <a:latin typeface="Bangla MN"/>
                <a:cs typeface="Bangla MN"/>
              </a:rPr>
              <a:t>Ephesians 6:13 </a:t>
            </a:r>
            <a:endParaRPr lang="en-US" sz="3200" b="1" dirty="0" smtClean="0">
              <a:latin typeface="Bangla MN"/>
              <a:cs typeface="Bangla MN"/>
            </a:endParaRPr>
          </a:p>
          <a:p>
            <a:pPr algn="ctr"/>
            <a:r>
              <a:rPr lang="en-US" sz="3200" dirty="0" smtClean="0">
                <a:latin typeface="Bangla MN"/>
                <a:cs typeface="Bangla MN"/>
              </a:rPr>
              <a:t>Therefore </a:t>
            </a:r>
            <a:r>
              <a:rPr lang="en-US" sz="3200" dirty="0">
                <a:latin typeface="Bangla MN"/>
                <a:cs typeface="Bangla MN"/>
              </a:rPr>
              <a:t>put on the full armor of God, so that when the day of evil comes, you may be able to stand your ground, and after you have done everything, to stand.</a:t>
            </a:r>
          </a:p>
        </p:txBody>
      </p:sp>
    </p:spTree>
    <p:extLst>
      <p:ext uri="{BB962C8B-B14F-4D97-AF65-F5344CB8AC3E}">
        <p14:creationId xmlns:p14="http://schemas.microsoft.com/office/powerpoint/2010/main" val="30775834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109" y="215569"/>
            <a:ext cx="8470005" cy="4832092"/>
          </a:xfrm>
          <a:prstGeom prst="rect">
            <a:avLst/>
          </a:prstGeom>
        </p:spPr>
        <p:txBody>
          <a:bodyPr wrap="square">
            <a:spAutoFit/>
          </a:bodyPr>
          <a:lstStyle/>
          <a:p>
            <a:r>
              <a:rPr lang="en-US" sz="3200" b="1" dirty="0">
                <a:latin typeface="Arial Hebrew"/>
                <a:cs typeface="Arial Hebrew"/>
              </a:rPr>
              <a:t>2 Corinthians 10:3-5</a:t>
            </a:r>
            <a:r>
              <a:rPr lang="en-US" sz="3200" b="1" baseline="30000" dirty="0">
                <a:latin typeface="Arial Hebrew"/>
                <a:cs typeface="Arial Hebrew"/>
              </a:rPr>
              <a:t> </a:t>
            </a:r>
            <a:endParaRPr lang="en-US" sz="3200" b="1" baseline="30000" dirty="0" smtClean="0">
              <a:latin typeface="Arial Hebrew"/>
              <a:cs typeface="Arial Hebrew"/>
            </a:endParaRPr>
          </a:p>
          <a:p>
            <a:r>
              <a:rPr lang="en-US" sz="3200" dirty="0" smtClean="0">
                <a:latin typeface="Arial Hebrew"/>
                <a:cs typeface="Arial Hebrew"/>
              </a:rPr>
              <a:t>For </a:t>
            </a:r>
            <a:r>
              <a:rPr lang="en-US" sz="3200" dirty="0">
                <a:latin typeface="Arial Hebrew"/>
                <a:cs typeface="Arial Hebrew"/>
              </a:rPr>
              <a:t>though we live in the world, we do not wage war as the world does.</a:t>
            </a:r>
            <a:r>
              <a:rPr lang="en-US" sz="3200" baseline="30000" dirty="0">
                <a:latin typeface="Arial Hebrew"/>
                <a:cs typeface="Arial Hebrew"/>
              </a:rPr>
              <a:t>4 </a:t>
            </a:r>
            <a:r>
              <a:rPr lang="en-US" sz="3200" dirty="0">
                <a:latin typeface="Arial Hebrew"/>
                <a:cs typeface="Arial Hebrew"/>
              </a:rPr>
              <a:t>The weapons we fight with are not the weapons of the world. On the contrary, they have divine power to demolish strongholds. </a:t>
            </a:r>
            <a:r>
              <a:rPr lang="en-US" sz="3200" baseline="30000" dirty="0">
                <a:latin typeface="Arial Hebrew"/>
                <a:cs typeface="Arial Hebrew"/>
              </a:rPr>
              <a:t>5 </a:t>
            </a:r>
            <a:r>
              <a:rPr lang="en-US" sz="3200" dirty="0">
                <a:latin typeface="Arial Hebrew"/>
                <a:cs typeface="Arial Hebrew"/>
              </a:rPr>
              <a:t>We demolish arguments and every pretension that sets itself up against the knowledge of God, and we take captive every thought to make it obedient to Christ.</a:t>
            </a:r>
            <a:endParaRPr lang="en-US" sz="3200" b="1" dirty="0">
              <a:latin typeface="Arial Hebrew"/>
              <a:cs typeface="Arial Hebrew"/>
            </a:endParaRPr>
          </a:p>
          <a:p>
            <a:endParaRPr lang="en-US" sz="2000" b="1" dirty="0" smtClean="0">
              <a:latin typeface="Arial Hebrew"/>
              <a:cs typeface="Arial Hebrew"/>
            </a:endParaRPr>
          </a:p>
        </p:txBody>
      </p:sp>
    </p:spTree>
    <p:extLst>
      <p:ext uri="{BB962C8B-B14F-4D97-AF65-F5344CB8AC3E}">
        <p14:creationId xmlns:p14="http://schemas.microsoft.com/office/powerpoint/2010/main" val="38757192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6483</TotalTime>
  <Words>185</Words>
  <Application>Microsoft Macintosh PowerPoint</Application>
  <PresentationFormat>On-screen Show (16:9)</PresentationFormat>
  <Paragraphs>52</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353</cp:revision>
  <dcterms:created xsi:type="dcterms:W3CDTF">2016-08-27T22:55:59Z</dcterms:created>
  <dcterms:modified xsi:type="dcterms:W3CDTF">2017-12-30T00:16:57Z</dcterms:modified>
</cp:coreProperties>
</file>