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02BE"/>
    <a:srgbClr val="462DF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autoAdjust="0"/>
    <p:restoredTop sz="94565" autoAdjust="0"/>
  </p:normalViewPr>
  <p:slideViewPr>
    <p:cSldViewPr>
      <p:cViewPr varScale="1">
        <p:scale>
          <a:sx n="73" d="100"/>
          <a:sy n="73" d="100"/>
        </p:scale>
        <p:origin x="-106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B47403-D216-4AF1-B8F5-6B208306B071}" type="datetimeFigureOut">
              <a:rPr lang="en-US" smtClean="0"/>
              <a:pPr/>
              <a:t>11/20/2017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15798-E05C-4A34-A037-B68539602E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B47403-D216-4AF1-B8F5-6B208306B071}" type="datetimeFigureOut">
              <a:rPr lang="en-US" smtClean="0"/>
              <a:pPr/>
              <a:t>11/20/2017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15798-E05C-4A34-A037-B68539602E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B47403-D216-4AF1-B8F5-6B208306B071}" type="datetimeFigureOut">
              <a:rPr lang="en-US" smtClean="0"/>
              <a:pPr/>
              <a:t>11/20/2017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15798-E05C-4A34-A037-B68539602E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B47403-D216-4AF1-B8F5-6B208306B071}" type="datetimeFigureOut">
              <a:rPr lang="en-US" smtClean="0"/>
              <a:pPr/>
              <a:t>11/20/2017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15798-E05C-4A34-A037-B68539602E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B47403-D216-4AF1-B8F5-6B208306B071}" type="datetimeFigureOut">
              <a:rPr lang="en-US" smtClean="0"/>
              <a:pPr/>
              <a:t>11/20/2017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15798-E05C-4A34-A037-B68539602E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B47403-D216-4AF1-B8F5-6B208306B071}" type="datetimeFigureOut">
              <a:rPr lang="en-US" smtClean="0"/>
              <a:pPr/>
              <a:t>11/20/2017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F15798-E05C-4A34-A037-B68539602E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B47403-D216-4AF1-B8F5-6B208306B071}" type="datetimeFigureOut">
              <a:rPr lang="en-US" smtClean="0"/>
              <a:pPr/>
              <a:t>11/20/2017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F15798-E05C-4A34-A037-B68539602E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B47403-D216-4AF1-B8F5-6B208306B071}" type="datetimeFigureOut">
              <a:rPr lang="en-US" smtClean="0"/>
              <a:pPr/>
              <a:t>11/20/2017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F15798-E05C-4A34-A037-B68539602E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B47403-D216-4AF1-B8F5-6B208306B071}" type="datetimeFigureOut">
              <a:rPr lang="en-US" smtClean="0"/>
              <a:pPr/>
              <a:t>11/20/2017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F15798-E05C-4A34-A037-B68539602E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47403-D216-4AF1-B8F5-6B208306B071}" type="datetimeFigureOut">
              <a:rPr lang="en-US" smtClean="0"/>
              <a:pPr/>
              <a:t>11/20/2017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F15798-E05C-4A34-A037-B68539602E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47403-D216-4AF1-B8F5-6B208306B071}" type="datetimeFigureOut">
              <a:rPr lang="en-US" smtClean="0"/>
              <a:pPr/>
              <a:t>11/20/2017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F15798-E05C-4A34-A037-B68539602E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B47403-D216-4AF1-B8F5-6B208306B071}" type="datetimeFigureOut">
              <a:rPr lang="en-US" smtClean="0"/>
              <a:pPr/>
              <a:t>11/20/2017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F15798-E05C-4A34-A037-B68539602E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iblegateway.com/passage/?search=Matthew+6:14&amp;version=GW" TargetMode="External"/><Relationship Id="rId2" Type="http://schemas.openxmlformats.org/officeDocument/2006/relationships/hyperlink" Target="https://www.biblegateway.com/passage/?search=Mark+11:25&amp;version=GW"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biblegateway.com/passage/?search=Ezekiel+18:32&amp;version=GW" TargetMode="External"/><Relationship Id="rId2" Type="http://schemas.openxmlformats.org/officeDocument/2006/relationships/hyperlink" Target="https://www.biblegateway.com/passage/?search=Ezekiel+14:6&amp;version=GW" TargetMode="External"/><Relationship Id="rId1" Type="http://schemas.openxmlformats.org/officeDocument/2006/relationships/slideLayout" Target="../slideLayouts/slideLayout7.xml"/><Relationship Id="rId5" Type="http://schemas.openxmlformats.org/officeDocument/2006/relationships/hyperlink" Target="https://www.biblegateway.com/passage/?search=Matthew+3:8&amp;version=GW" TargetMode="External"/><Relationship Id="rId4" Type="http://schemas.openxmlformats.org/officeDocument/2006/relationships/hyperlink" Target="https://www.biblegateway.com/passage/?search=Matthew+3:2&amp;version=GW"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biblegateway.com/passage/?search=Acts+3:19&amp;version=GW" TargetMode="External"/><Relationship Id="rId2" Type="http://schemas.openxmlformats.org/officeDocument/2006/relationships/hyperlink" Target="https://www.biblegateway.com/passage/?search=Luke+13:3&amp;version=GW" TargetMode="External"/><Relationship Id="rId1" Type="http://schemas.openxmlformats.org/officeDocument/2006/relationships/slideLayout" Target="../slideLayouts/slideLayout7.xml"/><Relationship Id="rId4" Type="http://schemas.openxmlformats.org/officeDocument/2006/relationships/hyperlink" Target="https://www.biblegateway.com/passage/?search=Romans+2:4&amp;version=GW"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5867400" cy="1546225"/>
          </a:xfrm>
        </p:spPr>
        <p:txBody>
          <a:bodyPr/>
          <a:lstStyle/>
          <a:p>
            <a:r>
              <a:rPr lang="en-US" b="1" i="1" u="sng" dirty="0" smtClean="0">
                <a:latin typeface="Algerian" pitchFamily="82" charset="0"/>
              </a:rPr>
              <a:t>Identity Crisis</a:t>
            </a:r>
            <a:endParaRPr lang="en-US" b="1" i="1" u="sng" dirty="0">
              <a:latin typeface="Algerian" pitchFamily="82" charset="0"/>
            </a:endParaRPr>
          </a:p>
        </p:txBody>
      </p:sp>
      <p:sp>
        <p:nvSpPr>
          <p:cNvPr id="7" name="TextBox 6"/>
          <p:cNvSpPr txBox="1"/>
          <p:nvPr/>
        </p:nvSpPr>
        <p:spPr>
          <a:xfrm>
            <a:off x="381000" y="4495800"/>
            <a:ext cx="2141933" cy="584775"/>
          </a:xfrm>
          <a:prstGeom prst="rect">
            <a:avLst/>
          </a:prstGeom>
          <a:noFill/>
        </p:spPr>
        <p:txBody>
          <a:bodyPr wrap="none" rtlCol="0">
            <a:spAutoFit/>
          </a:bodyPr>
          <a:lstStyle/>
          <a:p>
            <a:r>
              <a:rPr lang="en-US" sz="3200" b="1" i="1" dirty="0" smtClean="0">
                <a:solidFill>
                  <a:srgbClr val="1802BE"/>
                </a:solidFill>
                <a:latin typeface="Algerian" pitchFamily="82" charset="0"/>
              </a:rPr>
              <a:t>Who am I?</a:t>
            </a:r>
            <a:endParaRPr lang="en-US" sz="3200" b="1" i="1" dirty="0">
              <a:solidFill>
                <a:srgbClr val="1802BE"/>
              </a:solidFill>
              <a:latin typeface="Algerian" pitchFamily="82" charset="0"/>
            </a:endParaRPr>
          </a:p>
        </p:txBody>
      </p:sp>
      <p:sp>
        <p:nvSpPr>
          <p:cNvPr id="8" name="TextBox 7"/>
          <p:cNvSpPr txBox="1"/>
          <p:nvPr/>
        </p:nvSpPr>
        <p:spPr>
          <a:xfrm>
            <a:off x="6172200" y="4520625"/>
            <a:ext cx="2811988" cy="584775"/>
          </a:xfrm>
          <a:prstGeom prst="rect">
            <a:avLst/>
          </a:prstGeom>
          <a:noFill/>
        </p:spPr>
        <p:txBody>
          <a:bodyPr wrap="none" rtlCol="0">
            <a:spAutoFit/>
          </a:bodyPr>
          <a:lstStyle/>
          <a:p>
            <a:r>
              <a:rPr lang="en-US" sz="3200" b="1" i="1" dirty="0" smtClean="0">
                <a:solidFill>
                  <a:srgbClr val="1802BE"/>
                </a:solidFill>
                <a:latin typeface="Algerian" pitchFamily="82" charset="0"/>
              </a:rPr>
              <a:t>Who are we?</a:t>
            </a:r>
            <a:endParaRPr lang="en-US" sz="3200" b="1" i="1" dirty="0">
              <a:solidFill>
                <a:srgbClr val="1802BE"/>
              </a:solidFill>
              <a:latin typeface="Algerian" pitchFamily="82" charset="0"/>
            </a:endParaRPr>
          </a:p>
        </p:txBody>
      </p:sp>
      <p:pic>
        <p:nvPicPr>
          <p:cNvPr id="10" name="Picture 9" descr="print.jpg"/>
          <p:cNvPicPr>
            <a:picLocks noChangeAspect="1"/>
          </p:cNvPicPr>
          <p:nvPr/>
        </p:nvPicPr>
        <p:blipFill>
          <a:blip r:embed="rId2" cstate="print"/>
          <a:stretch>
            <a:fillRect/>
          </a:stretch>
        </p:blipFill>
        <p:spPr>
          <a:xfrm>
            <a:off x="2647977" y="1371600"/>
            <a:ext cx="3524223" cy="5105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442621"/>
            <a:ext cx="7696200" cy="5262979"/>
          </a:xfrm>
          <a:prstGeom prst="rect">
            <a:avLst/>
          </a:prstGeom>
          <a:noFill/>
        </p:spPr>
        <p:txBody>
          <a:bodyPr wrap="square" rtlCol="0">
            <a:spAutoFit/>
          </a:bodyPr>
          <a:lstStyle/>
          <a:p>
            <a:r>
              <a:rPr lang="en-US" sz="2400" b="1" dirty="0" smtClean="0">
                <a:solidFill>
                  <a:schemeClr val="bg1"/>
                </a:solidFill>
                <a:hlinkClick r:id="rId2"/>
              </a:rPr>
              <a:t>Mark 11:25</a:t>
            </a:r>
            <a:endParaRPr lang="en-US" sz="2400" dirty="0" smtClean="0">
              <a:solidFill>
                <a:schemeClr val="bg1"/>
              </a:solidFill>
            </a:endParaRPr>
          </a:p>
          <a:p>
            <a:r>
              <a:rPr lang="en-US" sz="2400" dirty="0" smtClean="0">
                <a:solidFill>
                  <a:schemeClr val="bg1"/>
                </a:solidFill>
              </a:rPr>
              <a:t>Whenever you pray, </a:t>
            </a:r>
            <a:r>
              <a:rPr lang="en-US" sz="2400" b="1" dirty="0" smtClean="0">
                <a:solidFill>
                  <a:schemeClr val="bg1"/>
                </a:solidFill>
              </a:rPr>
              <a:t>forgive</a:t>
            </a:r>
            <a:r>
              <a:rPr lang="en-US" sz="2400" dirty="0" smtClean="0">
                <a:solidFill>
                  <a:schemeClr val="bg1"/>
                </a:solidFill>
              </a:rPr>
              <a:t> anything you have against anyone. Then your Father in heaven will </a:t>
            </a:r>
            <a:r>
              <a:rPr lang="en-US" sz="2400" b="1" dirty="0" smtClean="0">
                <a:solidFill>
                  <a:schemeClr val="bg1"/>
                </a:solidFill>
              </a:rPr>
              <a:t>forgive</a:t>
            </a:r>
            <a:r>
              <a:rPr lang="en-US" sz="2400" dirty="0" smtClean="0">
                <a:solidFill>
                  <a:schemeClr val="bg1"/>
                </a:solidFill>
              </a:rPr>
              <a:t> your failures</a:t>
            </a:r>
            <a:r>
              <a:rPr lang="en-US" sz="2400" dirty="0" smtClean="0">
                <a:solidFill>
                  <a:schemeClr val="bg1"/>
                </a:solidFill>
              </a:rPr>
              <a:t>.”</a:t>
            </a:r>
            <a:r>
              <a:rPr lang="en-US" sz="2400" b="1" u="sng" dirty="0" smtClean="0">
                <a:hlinkClick r:id="rId3"/>
              </a:rPr>
              <a:t> </a:t>
            </a:r>
            <a:endParaRPr lang="en-US" sz="2400" b="1" u="sng" dirty="0" smtClean="0">
              <a:hlinkClick r:id="rId3"/>
            </a:endParaRPr>
          </a:p>
          <a:p>
            <a:endParaRPr lang="en-US" sz="2400" b="1" u="sng" dirty="0" smtClean="0">
              <a:hlinkClick r:id="rId3"/>
            </a:endParaRPr>
          </a:p>
          <a:p>
            <a:r>
              <a:rPr lang="en-US" sz="2400" b="1" u="sng" dirty="0" smtClean="0">
                <a:hlinkClick r:id="rId3"/>
              </a:rPr>
              <a:t>Matthew </a:t>
            </a:r>
            <a:r>
              <a:rPr lang="en-US" sz="2400" b="1" u="sng" dirty="0" smtClean="0">
                <a:hlinkClick r:id="rId3"/>
              </a:rPr>
              <a:t>6:14</a:t>
            </a:r>
            <a:endParaRPr lang="en-US" sz="2400" dirty="0" smtClean="0"/>
          </a:p>
          <a:p>
            <a:r>
              <a:rPr lang="en-US" sz="2400" dirty="0" smtClean="0">
                <a:solidFill>
                  <a:schemeClr val="bg1"/>
                </a:solidFill>
              </a:rPr>
              <a:t>“If you </a:t>
            </a:r>
            <a:r>
              <a:rPr lang="en-US" sz="2400" b="1" dirty="0" smtClean="0">
                <a:solidFill>
                  <a:schemeClr val="bg1"/>
                </a:solidFill>
              </a:rPr>
              <a:t>forgive</a:t>
            </a:r>
            <a:r>
              <a:rPr lang="en-US" sz="2400" dirty="0" smtClean="0">
                <a:solidFill>
                  <a:schemeClr val="bg1"/>
                </a:solidFill>
              </a:rPr>
              <a:t> the failures of </a:t>
            </a:r>
            <a:r>
              <a:rPr lang="en-US" sz="2400" b="1" dirty="0" smtClean="0">
                <a:solidFill>
                  <a:schemeClr val="bg1"/>
                </a:solidFill>
              </a:rPr>
              <a:t>others</a:t>
            </a:r>
            <a:r>
              <a:rPr lang="en-US" sz="2400" dirty="0" smtClean="0">
                <a:solidFill>
                  <a:schemeClr val="bg1"/>
                </a:solidFill>
              </a:rPr>
              <a:t>, your heavenly Father will also </a:t>
            </a:r>
            <a:r>
              <a:rPr lang="en-US" sz="2400" b="1" dirty="0" smtClean="0">
                <a:solidFill>
                  <a:schemeClr val="bg1"/>
                </a:solidFill>
              </a:rPr>
              <a:t>forgive</a:t>
            </a:r>
            <a:r>
              <a:rPr lang="en-US" sz="2400" dirty="0" smtClean="0">
                <a:solidFill>
                  <a:schemeClr val="bg1"/>
                </a:solidFill>
              </a:rPr>
              <a:t> you.</a:t>
            </a:r>
          </a:p>
          <a:p>
            <a:r>
              <a:rPr lang="en-US" sz="2400" b="1" dirty="0" smtClean="0">
                <a:solidFill>
                  <a:schemeClr val="bg1"/>
                </a:solidFill>
              </a:rPr>
              <a:t> </a:t>
            </a:r>
          </a:p>
          <a:p>
            <a:r>
              <a:rPr lang="en-US" sz="2400" b="1" u="sng" dirty="0" smtClean="0">
                <a:solidFill>
                  <a:srgbClr val="1802BE"/>
                </a:solidFill>
              </a:rPr>
              <a:t>Matthew 18:21-22</a:t>
            </a:r>
          </a:p>
          <a:p>
            <a:r>
              <a:rPr lang="en-US" sz="2400" dirty="0" smtClean="0">
                <a:solidFill>
                  <a:schemeClr val="bg1"/>
                </a:solidFill>
              </a:rPr>
              <a:t>Then Peter came to Jesus and asked him, “Lord, how often do I have to forgive a believer who wrongs me? Seven times?” Jesus answered him, “I tell you, not just seven times, but seventy times seven</a:t>
            </a:r>
            <a:r>
              <a:rPr lang="en-US" sz="2400" dirty="0" smtClean="0">
                <a:solidFill>
                  <a:schemeClr val="bg1"/>
                </a:solidFill>
              </a:rPr>
              <a:t>.</a:t>
            </a:r>
            <a:endParaRPr lang="en-US" sz="2400" dirty="0" smtClean="0">
              <a:solidFill>
                <a:schemeClr val="bg1"/>
              </a:solidFill>
            </a:endParaRPr>
          </a:p>
        </p:txBody>
      </p:sp>
      <p:sp>
        <p:nvSpPr>
          <p:cNvPr id="3" name="TextBox 2"/>
          <p:cNvSpPr txBox="1"/>
          <p:nvPr/>
        </p:nvSpPr>
        <p:spPr>
          <a:xfrm>
            <a:off x="228600" y="522982"/>
            <a:ext cx="8610600" cy="1077218"/>
          </a:xfrm>
          <a:prstGeom prst="rect">
            <a:avLst/>
          </a:prstGeom>
          <a:noFill/>
        </p:spPr>
        <p:txBody>
          <a:bodyPr wrap="square" rtlCol="0">
            <a:spAutoFit/>
          </a:bodyPr>
          <a:lstStyle/>
          <a:p>
            <a:r>
              <a:rPr lang="en-US" sz="3200" b="1" u="sng" dirty="0" smtClean="0">
                <a:solidFill>
                  <a:srgbClr val="1802BE"/>
                </a:solidFill>
              </a:rPr>
              <a:t>God </a:t>
            </a:r>
            <a:r>
              <a:rPr lang="en-US" sz="3200" b="1" u="sng" dirty="0" smtClean="0">
                <a:solidFill>
                  <a:srgbClr val="1802BE"/>
                </a:solidFill>
              </a:rPr>
              <a:t>forgiveness for </a:t>
            </a:r>
            <a:r>
              <a:rPr lang="en-US" sz="3200" b="1" u="sng" dirty="0" smtClean="0">
                <a:solidFill>
                  <a:srgbClr val="1802BE"/>
                </a:solidFill>
              </a:rPr>
              <a:t>us.</a:t>
            </a:r>
            <a:r>
              <a:rPr lang="en-US" sz="3200" dirty="0" smtClean="0">
                <a:solidFill>
                  <a:srgbClr val="1802BE"/>
                </a:solidFill>
              </a:rPr>
              <a:t>  +  </a:t>
            </a:r>
            <a:r>
              <a:rPr lang="en-US" sz="3200" b="1" u="sng" dirty="0" smtClean="0">
                <a:solidFill>
                  <a:srgbClr val="1802BE"/>
                </a:solidFill>
              </a:rPr>
              <a:t>Forgiveness </a:t>
            </a:r>
            <a:r>
              <a:rPr lang="en-US" sz="3200" b="1" u="sng" dirty="0" smtClean="0">
                <a:solidFill>
                  <a:srgbClr val="1802BE"/>
                </a:solidFill>
              </a:rPr>
              <a:t>of others.</a:t>
            </a:r>
            <a:endParaRPr lang="en-US" sz="3200" dirty="0" smtClean="0">
              <a:solidFill>
                <a:srgbClr val="1802BE"/>
              </a:solidFill>
            </a:endParaRPr>
          </a:p>
          <a:p>
            <a:r>
              <a:rPr lang="en-US" sz="3200" dirty="0" smtClean="0">
                <a:solidFill>
                  <a:srgbClr val="1802BE"/>
                </a:solidFill>
              </a:rPr>
              <a:t> </a:t>
            </a:r>
            <a:endParaRPr lang="en-US" sz="3200" dirty="0">
              <a:solidFill>
                <a:srgbClr val="1802BE"/>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304800"/>
            <a:ext cx="8839200" cy="6309420"/>
          </a:xfrm>
          <a:prstGeom prst="rect">
            <a:avLst/>
          </a:prstGeom>
          <a:noFill/>
        </p:spPr>
        <p:txBody>
          <a:bodyPr wrap="square" rtlCol="0">
            <a:spAutoFit/>
          </a:bodyPr>
          <a:lstStyle/>
          <a:p>
            <a:r>
              <a:rPr lang="en-US" sz="2800" dirty="0" smtClean="0">
                <a:solidFill>
                  <a:schemeClr val="bg1"/>
                </a:solidFill>
              </a:rPr>
              <a:t>                       </a:t>
            </a:r>
          </a:p>
          <a:p>
            <a:r>
              <a:rPr lang="en-US" sz="4000" b="1" u="sng" dirty="0" smtClean="0">
                <a:solidFill>
                  <a:srgbClr val="1802BE"/>
                </a:solidFill>
              </a:rPr>
              <a:t>Forgiveness of Self:</a:t>
            </a:r>
          </a:p>
          <a:p>
            <a:endParaRPr lang="en-US" sz="2800" b="1" u="sng" dirty="0" smtClean="0">
              <a:solidFill>
                <a:srgbClr val="C00000"/>
              </a:solidFill>
            </a:endParaRPr>
          </a:p>
          <a:p>
            <a:r>
              <a:rPr lang="en-US" sz="2800" b="1" u="sng" dirty="0" smtClean="0">
                <a:solidFill>
                  <a:srgbClr val="1802BE"/>
                </a:solidFill>
              </a:rPr>
              <a:t>Proverbs </a:t>
            </a:r>
            <a:r>
              <a:rPr lang="en-US" sz="2800" b="1" u="sng" dirty="0" smtClean="0">
                <a:solidFill>
                  <a:srgbClr val="1802BE"/>
                </a:solidFill>
              </a:rPr>
              <a:t>16:25</a:t>
            </a:r>
          </a:p>
          <a:p>
            <a:r>
              <a:rPr lang="en-US" sz="2800" b="1" dirty="0" smtClean="0">
                <a:solidFill>
                  <a:schemeClr val="bg1"/>
                </a:solidFill>
              </a:rPr>
              <a:t> </a:t>
            </a:r>
            <a:r>
              <a:rPr lang="en-US" sz="2800" dirty="0" smtClean="0">
                <a:solidFill>
                  <a:schemeClr val="bg1"/>
                </a:solidFill>
              </a:rPr>
              <a:t>There </a:t>
            </a:r>
            <a:r>
              <a:rPr lang="en-US" sz="2800" dirty="0" smtClean="0">
                <a:solidFill>
                  <a:schemeClr val="bg1"/>
                </a:solidFill>
              </a:rPr>
              <a:t>is a way that seems right to a person,</a:t>
            </a:r>
            <a:br>
              <a:rPr lang="en-US" sz="2800" dirty="0" smtClean="0">
                <a:solidFill>
                  <a:schemeClr val="bg1"/>
                </a:solidFill>
              </a:rPr>
            </a:br>
            <a:r>
              <a:rPr lang="en-US" sz="2800" dirty="0" smtClean="0">
                <a:solidFill>
                  <a:schemeClr val="bg1"/>
                </a:solidFill>
              </a:rPr>
              <a:t>    but eventually it ends in death.</a:t>
            </a:r>
            <a:endParaRPr lang="en-US" sz="2800" b="1" dirty="0" smtClean="0">
              <a:solidFill>
                <a:schemeClr val="bg1"/>
              </a:solidFill>
            </a:endParaRPr>
          </a:p>
          <a:p>
            <a:r>
              <a:rPr lang="en-US" sz="2800" b="1" dirty="0" smtClean="0">
                <a:solidFill>
                  <a:schemeClr val="bg1"/>
                </a:solidFill>
              </a:rPr>
              <a:t> </a:t>
            </a:r>
            <a:endParaRPr lang="en-US" sz="2800" u="sng" dirty="0" smtClean="0">
              <a:solidFill>
                <a:schemeClr val="bg1"/>
              </a:solidFill>
            </a:endParaRPr>
          </a:p>
          <a:p>
            <a:r>
              <a:rPr lang="en-US" sz="2800" b="1" u="sng" dirty="0" smtClean="0">
                <a:solidFill>
                  <a:srgbClr val="1802BE"/>
                </a:solidFill>
              </a:rPr>
              <a:t>Philippians 4:8-9</a:t>
            </a:r>
            <a:endParaRPr lang="en-US" sz="2800" u="sng" dirty="0" smtClean="0">
              <a:solidFill>
                <a:srgbClr val="1802BE"/>
              </a:solidFill>
            </a:endParaRPr>
          </a:p>
          <a:p>
            <a:r>
              <a:rPr lang="en-US" sz="2800" b="1" baseline="30000" dirty="0" smtClean="0">
                <a:solidFill>
                  <a:schemeClr val="bg1"/>
                </a:solidFill>
              </a:rPr>
              <a:t> </a:t>
            </a:r>
            <a:r>
              <a:rPr lang="en-US" sz="2800" dirty="0" smtClean="0">
                <a:solidFill>
                  <a:schemeClr val="bg1"/>
                </a:solidFill>
              </a:rPr>
              <a:t>Finally, brothers and sisters, keep your thoughts on whatever is right or deserves praise: things that are true, honorable, fair, pure, acceptable, or commendable. </a:t>
            </a:r>
            <a:r>
              <a:rPr lang="en-US" sz="2800" b="1" baseline="30000" dirty="0" smtClean="0">
                <a:solidFill>
                  <a:schemeClr val="bg1"/>
                </a:solidFill>
              </a:rPr>
              <a:t> </a:t>
            </a:r>
            <a:r>
              <a:rPr lang="en-US" sz="2800" dirty="0" smtClean="0">
                <a:solidFill>
                  <a:schemeClr val="bg1"/>
                </a:solidFill>
              </a:rPr>
              <a:t>Practice what you’ve learned and received from me, what you heard and saw me do. Then the God who gives this peace will be with you</a:t>
            </a:r>
            <a:r>
              <a:rPr lang="en-US" sz="2800" dirty="0" smtClean="0">
                <a:solidFill>
                  <a:schemeClr val="bg1"/>
                </a:solidFill>
              </a:rPr>
              <a:t>.</a:t>
            </a:r>
            <a:endParaRPr lang="en-US" sz="2800" dirty="0" smtClean="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447800"/>
            <a:ext cx="8153400" cy="3293209"/>
          </a:xfrm>
          <a:prstGeom prst="rect">
            <a:avLst/>
          </a:prstGeom>
        </p:spPr>
        <p:txBody>
          <a:bodyPr wrap="square">
            <a:spAutoFit/>
          </a:bodyPr>
          <a:lstStyle/>
          <a:p>
            <a:r>
              <a:rPr lang="en-US" sz="2400" u="sng" dirty="0" smtClean="0">
                <a:solidFill>
                  <a:srgbClr val="1802BE"/>
                </a:solidFill>
              </a:rPr>
              <a:t>Hebrews </a:t>
            </a:r>
            <a:r>
              <a:rPr lang="en-US" sz="2400" u="sng" dirty="0" smtClean="0">
                <a:solidFill>
                  <a:srgbClr val="1802BE"/>
                </a:solidFill>
              </a:rPr>
              <a:t>4:12 </a:t>
            </a:r>
            <a:r>
              <a:rPr lang="en-US" dirty="0" smtClean="0">
                <a:solidFill>
                  <a:schemeClr val="bg1"/>
                </a:solidFill>
              </a:rPr>
              <a:t>Amplified </a:t>
            </a:r>
            <a:r>
              <a:rPr lang="en-US" dirty="0" smtClean="0">
                <a:solidFill>
                  <a:schemeClr val="bg1"/>
                </a:solidFill>
              </a:rPr>
              <a:t>Bible, Classic Edition (AMPC)</a:t>
            </a:r>
          </a:p>
          <a:p>
            <a:endParaRPr lang="en-US" sz="2400" b="1" baseline="30000" dirty="0" smtClean="0">
              <a:solidFill>
                <a:schemeClr val="bg1"/>
              </a:solidFill>
            </a:endParaRPr>
          </a:p>
          <a:p>
            <a:r>
              <a:rPr lang="en-US" sz="2400" b="1" baseline="30000" dirty="0" smtClean="0">
                <a:solidFill>
                  <a:schemeClr val="bg1"/>
                </a:solidFill>
              </a:rPr>
              <a:t> </a:t>
            </a:r>
            <a:r>
              <a:rPr lang="en-US" sz="2400" dirty="0" smtClean="0">
                <a:solidFill>
                  <a:schemeClr val="bg1"/>
                </a:solidFill>
              </a:rPr>
              <a:t>For the Word that God speaks is alive and full of power [making it active, operative, energizing, and effective]; it is sharper than any two-edged sword, penetrating to the dividing line of the </a:t>
            </a:r>
            <a:r>
              <a:rPr lang="en-US" sz="2400" dirty="0" smtClean="0">
                <a:solidFill>
                  <a:schemeClr val="bg1"/>
                </a:solidFill>
              </a:rPr>
              <a:t>breath </a:t>
            </a:r>
            <a:r>
              <a:rPr lang="en-US" sz="2400" dirty="0" smtClean="0">
                <a:solidFill>
                  <a:schemeClr val="bg1"/>
                </a:solidFill>
              </a:rPr>
              <a:t>of life (soul) and [the immortal] spirit, and of joints and marrow [of the deepest parts of our nature], exposing </a:t>
            </a:r>
            <a:r>
              <a:rPr lang="en-US" sz="2400" i="1" dirty="0" smtClean="0">
                <a:solidFill>
                  <a:schemeClr val="bg1"/>
                </a:solidFill>
              </a:rPr>
              <a:t>and</a:t>
            </a:r>
            <a:r>
              <a:rPr lang="en-US" sz="2400" dirty="0" smtClean="0">
                <a:solidFill>
                  <a:schemeClr val="bg1"/>
                </a:solidFill>
              </a:rPr>
              <a:t> sifting </a:t>
            </a:r>
            <a:r>
              <a:rPr lang="en-US" sz="2400" i="1" dirty="0" smtClean="0">
                <a:solidFill>
                  <a:schemeClr val="bg1"/>
                </a:solidFill>
              </a:rPr>
              <a:t>and</a:t>
            </a:r>
            <a:r>
              <a:rPr lang="en-US" sz="2400" dirty="0" smtClean="0">
                <a:solidFill>
                  <a:schemeClr val="bg1"/>
                </a:solidFill>
              </a:rPr>
              <a:t> analyzing </a:t>
            </a:r>
            <a:r>
              <a:rPr lang="en-US" sz="2400" i="1" dirty="0" smtClean="0">
                <a:solidFill>
                  <a:schemeClr val="bg1"/>
                </a:solidFill>
              </a:rPr>
              <a:t>and </a:t>
            </a:r>
            <a:r>
              <a:rPr lang="en-US" sz="2400" dirty="0" smtClean="0">
                <a:solidFill>
                  <a:schemeClr val="bg1"/>
                </a:solidFill>
              </a:rPr>
              <a:t>judging </a:t>
            </a:r>
            <a:r>
              <a:rPr lang="en-US" sz="2400" dirty="0" smtClean="0">
                <a:solidFill>
                  <a:schemeClr val="bg1"/>
                </a:solidFill>
              </a:rPr>
              <a:t>the very thoughts and purposes of the heart.</a:t>
            </a:r>
            <a:endParaRPr lang="en-US" sz="24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33800"/>
            <a:ext cx="8229600" cy="1143000"/>
          </a:xfrm>
        </p:spPr>
        <p:txBody>
          <a:bodyPr>
            <a:normAutofit fontScale="90000"/>
          </a:bodyPr>
          <a:lstStyle/>
          <a:p>
            <a:r>
              <a:rPr lang="en-US" sz="3100" b="1" u="sng" dirty="0">
                <a:solidFill>
                  <a:srgbClr val="1802BE"/>
                </a:solidFill>
              </a:rPr>
              <a:t>Romans 3:9-12 </a:t>
            </a:r>
            <a:r>
              <a:rPr lang="en-US" sz="3100" dirty="0" smtClean="0"/>
              <a:t>)</a:t>
            </a:r>
            <a:r>
              <a:rPr lang="en-US" sz="3100" dirty="0"/>
              <a:t/>
            </a:r>
            <a:br>
              <a:rPr lang="en-US" sz="3100" dirty="0"/>
            </a:br>
            <a:r>
              <a:rPr lang="en-US" sz="3100" b="1" i="1" baseline="30000" dirty="0"/>
              <a:t> </a:t>
            </a:r>
            <a:r>
              <a:rPr lang="en-US" sz="3100" i="1" dirty="0">
                <a:solidFill>
                  <a:schemeClr val="bg1"/>
                </a:solidFill>
              </a:rPr>
              <a:t>What, then, is the situation? Do we have any advantage? Not at all. We have already accused everyone (both Jews and Greeks) of being under the power of sin, </a:t>
            </a:r>
            <a:r>
              <a:rPr lang="en-US" sz="3100" b="1" i="1" baseline="30000" dirty="0">
                <a:solidFill>
                  <a:schemeClr val="bg1"/>
                </a:solidFill>
              </a:rPr>
              <a:t> </a:t>
            </a:r>
            <a:r>
              <a:rPr lang="en-US" sz="3100" i="1" dirty="0">
                <a:solidFill>
                  <a:schemeClr val="bg1"/>
                </a:solidFill>
              </a:rPr>
              <a:t>as Scripture says,</a:t>
            </a:r>
            <a:r>
              <a:rPr lang="en-US" sz="3100" dirty="0">
                <a:solidFill>
                  <a:schemeClr val="bg1"/>
                </a:solidFill>
              </a:rPr>
              <a:t/>
            </a:r>
            <a:br>
              <a:rPr lang="en-US" sz="3100" dirty="0">
                <a:solidFill>
                  <a:schemeClr val="bg1"/>
                </a:solidFill>
              </a:rPr>
            </a:br>
            <a:r>
              <a:rPr lang="en-US" sz="3100" i="1" dirty="0">
                <a:solidFill>
                  <a:schemeClr val="bg1"/>
                </a:solidFill>
              </a:rPr>
              <a:t>“Not one person has God’s approval.</a:t>
            </a:r>
            <a:br>
              <a:rPr lang="en-US" sz="3100" i="1" dirty="0">
                <a:solidFill>
                  <a:schemeClr val="bg1"/>
                </a:solidFill>
              </a:rPr>
            </a:br>
            <a:r>
              <a:rPr lang="en-US" sz="3100" b="1" i="1" baseline="30000" dirty="0">
                <a:solidFill>
                  <a:schemeClr val="bg1"/>
                </a:solidFill>
              </a:rPr>
              <a:t> </a:t>
            </a:r>
            <a:r>
              <a:rPr lang="en-US" sz="3100" i="1" dirty="0">
                <a:solidFill>
                  <a:schemeClr val="bg1"/>
                </a:solidFill>
              </a:rPr>
              <a:t>No one understands.</a:t>
            </a:r>
            <a:br>
              <a:rPr lang="en-US" sz="3100" i="1" dirty="0">
                <a:solidFill>
                  <a:schemeClr val="bg1"/>
                </a:solidFill>
              </a:rPr>
            </a:br>
            <a:r>
              <a:rPr lang="en-US" sz="3100" i="1" dirty="0">
                <a:solidFill>
                  <a:schemeClr val="bg1"/>
                </a:solidFill>
              </a:rPr>
              <a:t>    No one searches for God.</a:t>
            </a:r>
            <a:br>
              <a:rPr lang="en-US" sz="3100" i="1" dirty="0">
                <a:solidFill>
                  <a:schemeClr val="bg1"/>
                </a:solidFill>
              </a:rPr>
            </a:br>
            <a:r>
              <a:rPr lang="en-US" sz="3100" b="1" i="1" baseline="30000" dirty="0">
                <a:solidFill>
                  <a:schemeClr val="bg1"/>
                </a:solidFill>
              </a:rPr>
              <a:t> </a:t>
            </a:r>
            <a:r>
              <a:rPr lang="en-US" sz="3100" i="1" dirty="0">
                <a:solidFill>
                  <a:schemeClr val="bg1"/>
                </a:solidFill>
              </a:rPr>
              <a:t>    Everyone has turned away.</a:t>
            </a:r>
            <a:br>
              <a:rPr lang="en-US" sz="3100" i="1" dirty="0">
                <a:solidFill>
                  <a:schemeClr val="bg1"/>
                </a:solidFill>
              </a:rPr>
            </a:br>
            <a:r>
              <a:rPr lang="en-US" sz="3100" i="1" dirty="0">
                <a:solidFill>
                  <a:schemeClr val="bg1"/>
                </a:solidFill>
              </a:rPr>
              <a:t>        Together they have become rotten to the core.</a:t>
            </a:r>
            <a:br>
              <a:rPr lang="en-US" sz="3100" i="1" dirty="0">
                <a:solidFill>
                  <a:schemeClr val="bg1"/>
                </a:solidFill>
              </a:rPr>
            </a:br>
            <a:r>
              <a:rPr lang="en-US" sz="3100" i="1" dirty="0">
                <a:solidFill>
                  <a:schemeClr val="bg1"/>
                </a:solidFill>
              </a:rPr>
              <a:t>            No one does anything good,</a:t>
            </a:r>
            <a:br>
              <a:rPr lang="en-US" sz="3100" i="1" dirty="0">
                <a:solidFill>
                  <a:schemeClr val="bg1"/>
                </a:solidFill>
              </a:rPr>
            </a:br>
            <a:r>
              <a:rPr lang="en-US" sz="3100" i="1" dirty="0">
                <a:solidFill>
                  <a:schemeClr val="bg1"/>
                </a:solidFill>
              </a:rPr>
              <a:t>                not even one person.”</a:t>
            </a:r>
            <a:r>
              <a:rPr lang="en-US" dirty="0"/>
              <a:t/>
            </a:r>
            <a:br>
              <a:rPr lang="en-US" dirty="0"/>
            </a:br>
            <a:endParaRPr lang="en-US" dirty="0"/>
          </a:p>
        </p:txBody>
      </p:sp>
      <p:sp>
        <p:nvSpPr>
          <p:cNvPr id="3" name="TextBox 2"/>
          <p:cNvSpPr txBox="1"/>
          <p:nvPr/>
        </p:nvSpPr>
        <p:spPr>
          <a:xfrm>
            <a:off x="1066800" y="457200"/>
            <a:ext cx="6925678" cy="830997"/>
          </a:xfrm>
          <a:prstGeom prst="rect">
            <a:avLst/>
          </a:prstGeom>
          <a:noFill/>
        </p:spPr>
        <p:txBody>
          <a:bodyPr wrap="none" rtlCol="0">
            <a:spAutoFit/>
          </a:bodyPr>
          <a:lstStyle/>
          <a:p>
            <a:r>
              <a:rPr lang="en-US" sz="4800" b="1" dirty="0" smtClean="0">
                <a:solidFill>
                  <a:srgbClr val="1802BE"/>
                </a:solidFill>
              </a:rPr>
              <a:t>We are not good people!!!</a:t>
            </a:r>
            <a:endParaRPr lang="en-US" sz="4800" b="1" dirty="0">
              <a:solidFill>
                <a:srgbClr val="1802BE"/>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ebrew commandments.jpg"/>
          <p:cNvPicPr>
            <a:picLocks noChangeAspect="1"/>
          </p:cNvPicPr>
          <p:nvPr/>
        </p:nvPicPr>
        <p:blipFill>
          <a:blip r:embed="rId2" cstate="print"/>
          <a:stretch>
            <a:fillRect/>
          </a:stretch>
        </p:blipFill>
        <p:spPr>
          <a:xfrm>
            <a:off x="762000" y="435769"/>
            <a:ext cx="7620000" cy="2993231"/>
          </a:xfrm>
          <a:prstGeom prst="rect">
            <a:avLst/>
          </a:prstGeom>
        </p:spPr>
      </p:pic>
      <p:sp>
        <p:nvSpPr>
          <p:cNvPr id="5" name="TextBox 4"/>
          <p:cNvSpPr txBox="1"/>
          <p:nvPr/>
        </p:nvSpPr>
        <p:spPr>
          <a:xfrm>
            <a:off x="304800" y="3767078"/>
            <a:ext cx="8839200" cy="3231654"/>
          </a:xfrm>
          <a:prstGeom prst="rect">
            <a:avLst/>
          </a:prstGeom>
          <a:noFill/>
        </p:spPr>
        <p:txBody>
          <a:bodyPr wrap="square" rtlCol="0">
            <a:spAutoFit/>
          </a:bodyPr>
          <a:lstStyle/>
          <a:p>
            <a:r>
              <a:rPr lang="en-US" b="1" dirty="0" smtClean="0">
                <a:solidFill>
                  <a:srgbClr val="1802BE"/>
                </a:solidFill>
              </a:rPr>
              <a:t>Exodus 20 </a:t>
            </a:r>
            <a:r>
              <a:rPr lang="en-US" sz="1050" b="1" dirty="0" smtClean="0">
                <a:solidFill>
                  <a:schemeClr val="bg1"/>
                </a:solidFill>
              </a:rPr>
              <a:t>GOD’S WORD Translation (GW)</a:t>
            </a:r>
          </a:p>
          <a:p>
            <a:r>
              <a:rPr lang="en-US" b="1" dirty="0" smtClean="0">
                <a:solidFill>
                  <a:schemeClr val="bg1"/>
                </a:solidFill>
              </a:rPr>
              <a:t>The Ten Commandments</a:t>
            </a:r>
          </a:p>
          <a:p>
            <a:endParaRPr lang="en-US" b="1" baseline="30000" dirty="0" smtClean="0">
              <a:solidFill>
                <a:schemeClr val="bg1"/>
              </a:solidFill>
            </a:endParaRPr>
          </a:p>
          <a:p>
            <a:r>
              <a:rPr lang="en-US" b="1" baseline="30000" dirty="0" smtClean="0">
                <a:solidFill>
                  <a:schemeClr val="bg1"/>
                </a:solidFill>
              </a:rPr>
              <a:t> </a:t>
            </a:r>
            <a:r>
              <a:rPr lang="en-US" b="1" dirty="0" smtClean="0">
                <a:solidFill>
                  <a:schemeClr val="bg1"/>
                </a:solidFill>
              </a:rPr>
              <a:t>”Never </a:t>
            </a:r>
            <a:r>
              <a:rPr lang="en-US" b="1" dirty="0" smtClean="0">
                <a:solidFill>
                  <a:schemeClr val="bg1"/>
                </a:solidFill>
              </a:rPr>
              <a:t>have any other god. </a:t>
            </a:r>
            <a:endParaRPr lang="en-US" b="1" dirty="0" smtClean="0">
              <a:solidFill>
                <a:schemeClr val="bg1"/>
              </a:solidFill>
            </a:endParaRPr>
          </a:p>
          <a:p>
            <a:endParaRPr lang="en-US" b="1" baseline="30000" dirty="0" smtClean="0">
              <a:solidFill>
                <a:schemeClr val="bg1"/>
              </a:solidFill>
            </a:endParaRPr>
          </a:p>
          <a:p>
            <a:r>
              <a:rPr lang="en-US" b="1" baseline="30000" dirty="0" smtClean="0">
                <a:solidFill>
                  <a:schemeClr val="bg1"/>
                </a:solidFill>
              </a:rPr>
              <a:t> </a:t>
            </a:r>
            <a:r>
              <a:rPr lang="en-US" b="1" dirty="0" smtClean="0">
                <a:solidFill>
                  <a:schemeClr val="bg1"/>
                </a:solidFill>
              </a:rPr>
              <a:t>Never make your own carved idols or statues that represent any creature in the sky, on the earth, or in the water. </a:t>
            </a:r>
            <a:r>
              <a:rPr lang="en-US" b="1" baseline="30000" dirty="0" smtClean="0">
                <a:solidFill>
                  <a:schemeClr val="bg1"/>
                </a:solidFill>
              </a:rPr>
              <a:t> </a:t>
            </a:r>
            <a:r>
              <a:rPr lang="en-US" b="1" dirty="0" smtClean="0">
                <a:solidFill>
                  <a:schemeClr val="bg1"/>
                </a:solidFill>
              </a:rPr>
              <a:t>Never worship them or serve them, because I, the </a:t>
            </a:r>
            <a:r>
              <a:rPr lang="en-US" b="1" cap="small" dirty="0" smtClean="0">
                <a:solidFill>
                  <a:schemeClr val="bg1"/>
                </a:solidFill>
              </a:rPr>
              <a:t>Lord</a:t>
            </a:r>
            <a:r>
              <a:rPr lang="en-US" b="1" dirty="0" smtClean="0">
                <a:solidFill>
                  <a:schemeClr val="bg1"/>
                </a:solidFill>
              </a:rPr>
              <a:t> your God, am a God who does not tolerate rivals(</a:t>
            </a:r>
            <a:r>
              <a:rPr lang="en-US" b="1" i="1" dirty="0" smtClean="0">
                <a:solidFill>
                  <a:schemeClr val="bg1"/>
                </a:solidFill>
              </a:rPr>
              <a:t>El </a:t>
            </a:r>
            <a:r>
              <a:rPr lang="en-US" b="1" i="1" dirty="0" err="1" smtClean="0">
                <a:solidFill>
                  <a:schemeClr val="bg1"/>
                </a:solidFill>
              </a:rPr>
              <a:t>Kanna</a:t>
            </a:r>
            <a:r>
              <a:rPr lang="en-US" b="1" i="1" dirty="0" smtClean="0">
                <a:solidFill>
                  <a:schemeClr val="bg1"/>
                </a:solidFill>
              </a:rPr>
              <a:t>- Jealous God</a:t>
            </a:r>
            <a:r>
              <a:rPr lang="en-US" b="1" dirty="0" smtClean="0">
                <a:solidFill>
                  <a:schemeClr val="bg1"/>
                </a:solidFill>
              </a:rPr>
              <a:t>). </a:t>
            </a:r>
            <a:endParaRPr lang="en-US" b="1" dirty="0" smtClean="0">
              <a:solidFill>
                <a:schemeClr val="bg1"/>
              </a:solidFill>
            </a:endParaRPr>
          </a:p>
          <a:p>
            <a:endParaRPr lang="en-US" b="1" dirty="0" smtClean="0">
              <a:solidFill>
                <a:schemeClr val="bg1"/>
              </a:solidFill>
            </a:endParaRPr>
          </a:p>
          <a:p>
            <a:r>
              <a:rPr lang="en-US" b="1" baseline="30000" dirty="0" smtClean="0">
                <a:solidFill>
                  <a:schemeClr val="bg1"/>
                </a:solidFill>
              </a:rPr>
              <a:t> </a:t>
            </a:r>
            <a:r>
              <a:rPr lang="en-US" b="1" dirty="0" smtClean="0">
                <a:solidFill>
                  <a:schemeClr val="bg1"/>
                </a:solidFill>
              </a:rPr>
              <a:t>“Never use the name of the </a:t>
            </a:r>
            <a:r>
              <a:rPr lang="en-US" b="1" cap="small" dirty="0" smtClean="0">
                <a:solidFill>
                  <a:schemeClr val="bg1"/>
                </a:solidFill>
              </a:rPr>
              <a:t>Lord</a:t>
            </a:r>
            <a:r>
              <a:rPr lang="en-US" b="1" dirty="0" smtClean="0">
                <a:solidFill>
                  <a:schemeClr val="bg1"/>
                </a:solidFill>
              </a:rPr>
              <a:t> your God carelessly. The </a:t>
            </a:r>
            <a:r>
              <a:rPr lang="en-US" b="1" cap="small" dirty="0" smtClean="0">
                <a:solidFill>
                  <a:schemeClr val="bg1"/>
                </a:solidFill>
              </a:rPr>
              <a:t>Lord</a:t>
            </a:r>
            <a:r>
              <a:rPr lang="en-US" b="1" dirty="0" smtClean="0">
                <a:solidFill>
                  <a:schemeClr val="bg1"/>
                </a:solidFill>
              </a:rPr>
              <a:t> will make sure that anyone who carelessly uses his name will be </a:t>
            </a:r>
            <a:r>
              <a:rPr lang="en-US" b="1" dirty="0" smtClean="0">
                <a:solidFill>
                  <a:schemeClr val="bg1"/>
                </a:solidFill>
              </a:rPr>
              <a:t>punished.</a:t>
            </a:r>
            <a:endParaRPr lang="en-US" b="1" dirty="0" smtClean="0">
              <a:solidFill>
                <a:schemeClr val="bg1"/>
              </a:solidFill>
            </a:endParaRPr>
          </a:p>
          <a:p>
            <a:endParaRPr lang="en-US" b="1"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534400" cy="5632311"/>
          </a:xfrm>
          <a:prstGeom prst="rect">
            <a:avLst/>
          </a:prstGeom>
          <a:noFill/>
        </p:spPr>
        <p:txBody>
          <a:bodyPr wrap="square" rtlCol="0">
            <a:spAutoFit/>
          </a:bodyPr>
          <a:lstStyle/>
          <a:p>
            <a:r>
              <a:rPr lang="en-US" b="1" dirty="0" smtClean="0">
                <a:solidFill>
                  <a:schemeClr val="bg1"/>
                </a:solidFill>
              </a:rPr>
              <a:t>“</a:t>
            </a:r>
            <a:r>
              <a:rPr lang="en-US" b="1" dirty="0" smtClean="0">
                <a:solidFill>
                  <a:schemeClr val="bg1"/>
                </a:solidFill>
              </a:rPr>
              <a:t>Remember the day of rest by observing it as a holy day. </a:t>
            </a:r>
            <a:r>
              <a:rPr lang="en-US" b="1" baseline="30000" dirty="0" smtClean="0">
                <a:solidFill>
                  <a:schemeClr val="bg1"/>
                </a:solidFill>
              </a:rPr>
              <a:t> </a:t>
            </a:r>
            <a:r>
              <a:rPr lang="en-US" b="1" dirty="0" smtClean="0">
                <a:solidFill>
                  <a:schemeClr val="bg1"/>
                </a:solidFill>
              </a:rPr>
              <a:t>You have six days to do all your work. </a:t>
            </a:r>
            <a:r>
              <a:rPr lang="en-US" b="1" baseline="30000" dirty="0" smtClean="0">
                <a:solidFill>
                  <a:schemeClr val="bg1"/>
                </a:solidFill>
              </a:rPr>
              <a:t> </a:t>
            </a:r>
            <a:r>
              <a:rPr lang="en-US" b="1" dirty="0" smtClean="0">
                <a:solidFill>
                  <a:schemeClr val="bg1"/>
                </a:solidFill>
              </a:rPr>
              <a:t>The seventh day is the day of rest—a holy day dedicated to the </a:t>
            </a:r>
            <a:r>
              <a:rPr lang="en-US" b="1" cap="small" dirty="0" smtClean="0">
                <a:solidFill>
                  <a:schemeClr val="bg1"/>
                </a:solidFill>
              </a:rPr>
              <a:t>Lord</a:t>
            </a:r>
            <a:r>
              <a:rPr lang="en-US" b="1" dirty="0" smtClean="0">
                <a:solidFill>
                  <a:schemeClr val="bg1"/>
                </a:solidFill>
              </a:rPr>
              <a:t> your God. You, your sons, your daughters, your male and female slaves, your cattle, and the foreigners living in your city must never do any work on that day. </a:t>
            </a:r>
            <a:r>
              <a:rPr lang="en-US" b="1" baseline="30000" dirty="0" smtClean="0">
                <a:solidFill>
                  <a:schemeClr val="bg1"/>
                </a:solidFill>
              </a:rPr>
              <a:t> </a:t>
            </a:r>
            <a:r>
              <a:rPr lang="en-US" b="1" dirty="0" smtClean="0">
                <a:solidFill>
                  <a:schemeClr val="bg1"/>
                </a:solidFill>
              </a:rPr>
              <a:t>In six days the </a:t>
            </a:r>
            <a:r>
              <a:rPr lang="en-US" b="1" cap="small" dirty="0" smtClean="0">
                <a:solidFill>
                  <a:schemeClr val="bg1"/>
                </a:solidFill>
              </a:rPr>
              <a:t>Lord </a:t>
            </a:r>
            <a:r>
              <a:rPr lang="en-US" b="1" dirty="0" smtClean="0">
                <a:solidFill>
                  <a:schemeClr val="bg1"/>
                </a:solidFill>
              </a:rPr>
              <a:t>made heaven, earth, and the sea, along with everything in them. He didn’t work on the seventh day. That’s why the </a:t>
            </a:r>
            <a:r>
              <a:rPr lang="en-US" b="1" cap="small" dirty="0" smtClean="0">
                <a:solidFill>
                  <a:schemeClr val="bg1"/>
                </a:solidFill>
              </a:rPr>
              <a:t>Lord</a:t>
            </a:r>
            <a:r>
              <a:rPr lang="en-US" b="1" dirty="0" smtClean="0">
                <a:solidFill>
                  <a:schemeClr val="bg1"/>
                </a:solidFill>
              </a:rPr>
              <a:t> blessed the day he stopped his work and set this day apart as holy.</a:t>
            </a:r>
          </a:p>
          <a:p>
            <a:r>
              <a:rPr lang="en-US" b="1" baseline="30000" dirty="0" smtClean="0">
                <a:solidFill>
                  <a:schemeClr val="bg1"/>
                </a:solidFill>
              </a:rPr>
              <a:t> </a:t>
            </a:r>
            <a:endParaRPr lang="en-US" b="1" baseline="30000" dirty="0" smtClean="0">
              <a:solidFill>
                <a:schemeClr val="bg1"/>
              </a:solidFill>
            </a:endParaRPr>
          </a:p>
          <a:p>
            <a:r>
              <a:rPr lang="en-US" b="1" dirty="0" smtClean="0">
                <a:solidFill>
                  <a:schemeClr val="bg1"/>
                </a:solidFill>
              </a:rPr>
              <a:t>“</a:t>
            </a:r>
            <a:r>
              <a:rPr lang="en-US" b="1" dirty="0" smtClean="0">
                <a:solidFill>
                  <a:schemeClr val="bg1"/>
                </a:solidFill>
              </a:rPr>
              <a:t>Honor your father and your mother, so that you may live for a long time in the land the </a:t>
            </a:r>
            <a:r>
              <a:rPr lang="en-US" b="1" cap="small" dirty="0" smtClean="0">
                <a:solidFill>
                  <a:schemeClr val="bg1"/>
                </a:solidFill>
              </a:rPr>
              <a:t>Lord</a:t>
            </a:r>
            <a:r>
              <a:rPr lang="en-US" b="1" dirty="0" smtClean="0">
                <a:solidFill>
                  <a:schemeClr val="bg1"/>
                </a:solidFill>
              </a:rPr>
              <a:t> your God is giving you.</a:t>
            </a:r>
            <a:r>
              <a:rPr lang="en-US" b="1" baseline="30000" dirty="0" smtClean="0">
                <a:solidFill>
                  <a:schemeClr val="bg1"/>
                </a:solidFill>
              </a:rPr>
              <a:t> </a:t>
            </a:r>
            <a:endParaRPr lang="en-US" b="1" baseline="30000" dirty="0" smtClean="0">
              <a:solidFill>
                <a:schemeClr val="bg1"/>
              </a:solidFill>
            </a:endParaRPr>
          </a:p>
          <a:p>
            <a:endParaRPr lang="en-US" b="1" baseline="30000" dirty="0" smtClean="0">
              <a:solidFill>
                <a:schemeClr val="bg1"/>
              </a:solidFill>
            </a:endParaRPr>
          </a:p>
          <a:p>
            <a:r>
              <a:rPr lang="en-US" b="1" dirty="0" smtClean="0">
                <a:solidFill>
                  <a:schemeClr val="bg1"/>
                </a:solidFill>
              </a:rPr>
              <a:t>“</a:t>
            </a:r>
            <a:r>
              <a:rPr lang="en-US" b="1" dirty="0" smtClean="0">
                <a:solidFill>
                  <a:schemeClr val="bg1"/>
                </a:solidFill>
              </a:rPr>
              <a:t>Never </a:t>
            </a:r>
            <a:r>
              <a:rPr lang="en-US" b="1" dirty="0" smtClean="0">
                <a:solidFill>
                  <a:schemeClr val="bg1"/>
                </a:solidFill>
              </a:rPr>
              <a:t>murder” </a:t>
            </a:r>
            <a:r>
              <a:rPr lang="en-US" b="1" baseline="30000" dirty="0" smtClean="0">
                <a:solidFill>
                  <a:schemeClr val="bg1"/>
                </a:solidFill>
              </a:rPr>
              <a:t> </a:t>
            </a:r>
            <a:endParaRPr lang="en-US" b="1" baseline="30000" dirty="0" smtClean="0">
              <a:solidFill>
                <a:schemeClr val="bg1"/>
              </a:solidFill>
            </a:endParaRPr>
          </a:p>
          <a:p>
            <a:endParaRPr lang="en-US" b="1" baseline="30000" dirty="0" smtClean="0">
              <a:solidFill>
                <a:schemeClr val="bg1"/>
              </a:solidFill>
            </a:endParaRPr>
          </a:p>
          <a:p>
            <a:r>
              <a:rPr lang="en-US" b="1" dirty="0" smtClean="0">
                <a:solidFill>
                  <a:schemeClr val="bg1"/>
                </a:solidFill>
              </a:rPr>
              <a:t>“</a:t>
            </a:r>
            <a:r>
              <a:rPr lang="en-US" b="1" dirty="0" smtClean="0">
                <a:solidFill>
                  <a:schemeClr val="bg1"/>
                </a:solidFill>
              </a:rPr>
              <a:t>Never commit adultery</a:t>
            </a:r>
            <a:r>
              <a:rPr lang="en-US" b="1" dirty="0" smtClean="0">
                <a:solidFill>
                  <a:schemeClr val="bg1"/>
                </a:solidFill>
              </a:rPr>
              <a:t>.”</a:t>
            </a:r>
          </a:p>
          <a:p>
            <a:endParaRPr lang="en-US" b="1" baseline="30000" dirty="0" smtClean="0">
              <a:solidFill>
                <a:schemeClr val="bg1"/>
              </a:solidFill>
            </a:endParaRPr>
          </a:p>
          <a:p>
            <a:r>
              <a:rPr lang="en-US" b="1" baseline="30000" dirty="0" smtClean="0">
                <a:solidFill>
                  <a:schemeClr val="bg1"/>
                </a:solidFill>
              </a:rPr>
              <a:t> </a:t>
            </a:r>
            <a:r>
              <a:rPr lang="en-US" b="1" dirty="0" smtClean="0">
                <a:solidFill>
                  <a:schemeClr val="bg1"/>
                </a:solidFill>
              </a:rPr>
              <a:t>“Never steal</a:t>
            </a:r>
            <a:r>
              <a:rPr lang="en-US" b="1" dirty="0" smtClean="0">
                <a:solidFill>
                  <a:schemeClr val="bg1"/>
                </a:solidFill>
              </a:rPr>
              <a:t>.”</a:t>
            </a:r>
          </a:p>
          <a:p>
            <a:endParaRPr lang="en-US" b="1" baseline="30000" dirty="0" smtClean="0">
              <a:solidFill>
                <a:schemeClr val="bg1"/>
              </a:solidFill>
            </a:endParaRPr>
          </a:p>
          <a:p>
            <a:r>
              <a:rPr lang="en-US" b="1" baseline="30000" dirty="0" smtClean="0">
                <a:solidFill>
                  <a:schemeClr val="bg1"/>
                </a:solidFill>
              </a:rPr>
              <a:t> </a:t>
            </a:r>
            <a:r>
              <a:rPr lang="en-US" b="1" dirty="0" smtClean="0">
                <a:solidFill>
                  <a:schemeClr val="bg1"/>
                </a:solidFill>
              </a:rPr>
              <a:t>“Never lie when you testify about your neighbor.</a:t>
            </a:r>
            <a:r>
              <a:rPr lang="en-US" b="1" baseline="30000" dirty="0" smtClean="0">
                <a:solidFill>
                  <a:schemeClr val="bg1"/>
                </a:solidFill>
              </a:rPr>
              <a:t> </a:t>
            </a:r>
            <a:endParaRPr lang="en-US" b="1" baseline="30000" dirty="0" smtClean="0">
              <a:solidFill>
                <a:schemeClr val="bg1"/>
              </a:solidFill>
            </a:endParaRPr>
          </a:p>
          <a:p>
            <a:endParaRPr lang="en-US" b="1" baseline="30000" dirty="0" smtClean="0">
              <a:solidFill>
                <a:schemeClr val="bg1"/>
              </a:solidFill>
            </a:endParaRPr>
          </a:p>
          <a:p>
            <a:r>
              <a:rPr lang="en-US" b="1" dirty="0" smtClean="0">
                <a:solidFill>
                  <a:schemeClr val="bg1"/>
                </a:solidFill>
              </a:rPr>
              <a:t>“</a:t>
            </a:r>
            <a:r>
              <a:rPr lang="en-US" b="1" dirty="0" smtClean="0">
                <a:solidFill>
                  <a:schemeClr val="bg1"/>
                </a:solidFill>
              </a:rPr>
              <a:t>Never desire to take your neighbor’s household away from him</a:t>
            </a:r>
            <a:r>
              <a:rPr lang="en-US" b="1" dirty="0" smtClean="0">
                <a:solidFill>
                  <a:schemeClr val="bg1"/>
                </a:solidFill>
              </a:rPr>
              <a:t>. “</a:t>
            </a:r>
            <a:r>
              <a:rPr lang="en-US" b="1" dirty="0" smtClean="0">
                <a:solidFill>
                  <a:schemeClr val="bg1"/>
                </a:solidFill>
              </a:rPr>
              <a:t>Never desire to take your neighbor’s wife, his male or female slave, his ox, his donkey, or anything else that belongs to him.”</a:t>
            </a:r>
            <a:endParaRPr 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52400"/>
            <a:ext cx="7924800" cy="6063198"/>
          </a:xfrm>
          <a:prstGeom prst="rect">
            <a:avLst/>
          </a:prstGeom>
          <a:noFill/>
        </p:spPr>
        <p:txBody>
          <a:bodyPr wrap="square" rtlCol="0">
            <a:spAutoFit/>
          </a:bodyPr>
          <a:lstStyle/>
          <a:p>
            <a:r>
              <a:rPr lang="en-US" sz="2800" b="1" dirty="0" smtClean="0">
                <a:solidFill>
                  <a:srgbClr val="1802BE"/>
                </a:solidFill>
              </a:rPr>
              <a:t>Jesus went even further in a couple of instances!!!</a:t>
            </a:r>
          </a:p>
          <a:p>
            <a:endParaRPr lang="en-US" sz="2400" u="sng" dirty="0" smtClean="0">
              <a:solidFill>
                <a:srgbClr val="1802BE"/>
              </a:solidFill>
            </a:endParaRPr>
          </a:p>
          <a:p>
            <a:r>
              <a:rPr lang="en-US" sz="2400" u="sng" dirty="0" smtClean="0">
                <a:solidFill>
                  <a:srgbClr val="1802BE"/>
                </a:solidFill>
              </a:rPr>
              <a:t>Matthew 5:21-22 </a:t>
            </a:r>
            <a:r>
              <a:rPr lang="en-US" dirty="0" smtClean="0">
                <a:solidFill>
                  <a:schemeClr val="bg1"/>
                </a:solidFill>
              </a:rPr>
              <a:t>GOD’S WORD Translation (GW)</a:t>
            </a:r>
            <a:endParaRPr lang="en-US" b="1" dirty="0" smtClean="0">
              <a:solidFill>
                <a:schemeClr val="bg1"/>
              </a:solidFill>
            </a:endParaRPr>
          </a:p>
          <a:p>
            <a:endParaRPr lang="en-US" sz="2400" dirty="0" smtClean="0">
              <a:solidFill>
                <a:schemeClr val="bg1"/>
              </a:solidFill>
            </a:endParaRPr>
          </a:p>
          <a:p>
            <a:r>
              <a:rPr lang="en-US" sz="2400" dirty="0" smtClean="0">
                <a:solidFill>
                  <a:schemeClr val="bg1"/>
                </a:solidFill>
              </a:rPr>
              <a:t>“You have heard that it was said to your ancestors, ‘Never murder. Whoever murders will answer for it in court.’ </a:t>
            </a:r>
            <a:r>
              <a:rPr lang="en-US" sz="2400" b="1" baseline="30000" dirty="0" smtClean="0">
                <a:solidFill>
                  <a:schemeClr val="bg1"/>
                </a:solidFill>
              </a:rPr>
              <a:t> </a:t>
            </a:r>
            <a:r>
              <a:rPr lang="en-US" sz="2400" dirty="0" smtClean="0">
                <a:solidFill>
                  <a:schemeClr val="bg1"/>
                </a:solidFill>
              </a:rPr>
              <a:t>But I can guarantee that whoever is angry with another believer will answer for it in court. Whoever calls another believer an insulting name will answer for it in the highest court. Whoever calls another believer a fool will answer for it in hellfire.</a:t>
            </a:r>
            <a:r>
              <a:rPr lang="en-US" sz="2400" u="sng" dirty="0" smtClean="0">
                <a:solidFill>
                  <a:srgbClr val="1802BE"/>
                </a:solidFill>
              </a:rPr>
              <a:t> </a:t>
            </a:r>
            <a:endParaRPr lang="en-US" sz="2400" u="sng" dirty="0" smtClean="0">
              <a:solidFill>
                <a:srgbClr val="1802BE"/>
              </a:solidFill>
            </a:endParaRPr>
          </a:p>
          <a:p>
            <a:endParaRPr lang="en-US" sz="2400" u="sng" dirty="0" smtClean="0">
              <a:solidFill>
                <a:srgbClr val="1802BE"/>
              </a:solidFill>
            </a:endParaRPr>
          </a:p>
          <a:p>
            <a:r>
              <a:rPr lang="en-US" sz="2400" u="sng" dirty="0" smtClean="0">
                <a:solidFill>
                  <a:srgbClr val="1802BE"/>
                </a:solidFill>
              </a:rPr>
              <a:t>Matthew </a:t>
            </a:r>
            <a:r>
              <a:rPr lang="en-US" sz="2400" u="sng" dirty="0" smtClean="0">
                <a:solidFill>
                  <a:srgbClr val="1802BE"/>
                </a:solidFill>
              </a:rPr>
              <a:t>5:27-28</a:t>
            </a:r>
            <a:r>
              <a:rPr lang="en-US" sz="2400" dirty="0" smtClean="0">
                <a:solidFill>
                  <a:schemeClr val="bg1"/>
                </a:solidFill>
              </a:rPr>
              <a:t> GOD’S WORD Translation (GW)</a:t>
            </a:r>
            <a:endParaRPr lang="en-US" sz="2400" b="1" dirty="0" smtClean="0">
              <a:solidFill>
                <a:schemeClr val="bg1"/>
              </a:solidFill>
            </a:endParaRPr>
          </a:p>
          <a:p>
            <a:endParaRPr lang="en-US" sz="2400" b="1" dirty="0" smtClean="0">
              <a:solidFill>
                <a:schemeClr val="bg1"/>
              </a:solidFill>
            </a:endParaRPr>
          </a:p>
          <a:p>
            <a:r>
              <a:rPr lang="en-US" sz="2400" dirty="0" smtClean="0">
                <a:solidFill>
                  <a:schemeClr val="bg1"/>
                </a:solidFill>
              </a:rPr>
              <a:t>“You have heard that it was said, ‘Never commit adultery.’ </a:t>
            </a:r>
            <a:r>
              <a:rPr lang="en-US" sz="2400" b="1" baseline="30000" dirty="0" smtClean="0">
                <a:solidFill>
                  <a:schemeClr val="bg1"/>
                </a:solidFill>
              </a:rPr>
              <a:t> </a:t>
            </a:r>
            <a:r>
              <a:rPr lang="en-US" sz="2400" dirty="0" smtClean="0">
                <a:solidFill>
                  <a:schemeClr val="bg1"/>
                </a:solidFill>
              </a:rPr>
              <a:t>But I can guarantee that whoever looks with lust at a woman has already committed adultery in his heart</a:t>
            </a:r>
            <a:r>
              <a:rPr lang="en-US" sz="2400" dirty="0" smtClean="0">
                <a:solidFill>
                  <a:schemeClr val="bg1"/>
                </a:solidFill>
              </a:rPr>
              <a:t>.</a:t>
            </a:r>
            <a:endParaRPr lang="en-US" sz="2400" dirty="0" smtClean="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1" y="838200"/>
            <a:ext cx="8077200" cy="5029200"/>
          </a:xfrm>
          <a:prstGeom prst="rect">
            <a:avLst/>
          </a:prstGeom>
          <a:noFill/>
        </p:spPr>
        <p:txBody>
          <a:bodyPr wrap="square" rtlCol="0">
            <a:spAutoFit/>
          </a:bodyPr>
          <a:lstStyle/>
          <a:p>
            <a:r>
              <a:rPr lang="en-US" b="1" dirty="0" smtClean="0">
                <a:solidFill>
                  <a:schemeClr val="bg1"/>
                </a:solidFill>
                <a:hlinkClick r:id="rId2"/>
              </a:rPr>
              <a:t>Ezekiel 14:6</a:t>
            </a:r>
            <a:endParaRPr lang="en-US" dirty="0" smtClean="0">
              <a:solidFill>
                <a:schemeClr val="bg1"/>
              </a:solidFill>
            </a:endParaRPr>
          </a:p>
          <a:p>
            <a:r>
              <a:rPr lang="en-US" dirty="0" smtClean="0">
                <a:solidFill>
                  <a:schemeClr val="bg1"/>
                </a:solidFill>
              </a:rPr>
              <a:t>“So tell </a:t>
            </a:r>
            <a:r>
              <a:rPr lang="en-US" b="1" dirty="0" smtClean="0">
                <a:solidFill>
                  <a:schemeClr val="bg1"/>
                </a:solidFill>
              </a:rPr>
              <a:t>the</a:t>
            </a:r>
            <a:r>
              <a:rPr lang="en-US" dirty="0" smtClean="0">
                <a:solidFill>
                  <a:schemeClr val="bg1"/>
                </a:solidFill>
              </a:rPr>
              <a:t> nation of Israel, ‘This is what </a:t>
            </a:r>
            <a:r>
              <a:rPr lang="en-US" b="1" dirty="0" smtClean="0">
                <a:solidFill>
                  <a:schemeClr val="bg1"/>
                </a:solidFill>
              </a:rPr>
              <a:t>the</a:t>
            </a:r>
            <a:r>
              <a:rPr lang="en-US" dirty="0" smtClean="0">
                <a:solidFill>
                  <a:schemeClr val="bg1"/>
                </a:solidFill>
              </a:rPr>
              <a:t> Almighty </a:t>
            </a:r>
            <a:r>
              <a:rPr lang="en-US" cap="small" dirty="0" smtClean="0">
                <a:solidFill>
                  <a:schemeClr val="bg1"/>
                </a:solidFill>
              </a:rPr>
              <a:t>Lord</a:t>
            </a:r>
            <a:r>
              <a:rPr lang="en-US" dirty="0" smtClean="0">
                <a:solidFill>
                  <a:schemeClr val="bg1"/>
                </a:solidFill>
              </a:rPr>
              <a:t> says: </a:t>
            </a:r>
            <a:r>
              <a:rPr lang="en-US" b="1" dirty="0" smtClean="0">
                <a:solidFill>
                  <a:schemeClr val="bg1"/>
                </a:solidFill>
              </a:rPr>
              <a:t>Change</a:t>
            </a:r>
            <a:r>
              <a:rPr lang="en-US" dirty="0" smtClean="0">
                <a:solidFill>
                  <a:schemeClr val="bg1"/>
                </a:solidFill>
              </a:rPr>
              <a:t> </a:t>
            </a:r>
            <a:r>
              <a:rPr lang="en-US" b="1" dirty="0" smtClean="0">
                <a:solidFill>
                  <a:schemeClr val="bg1"/>
                </a:solidFill>
              </a:rPr>
              <a:t>the</a:t>
            </a:r>
            <a:r>
              <a:rPr lang="en-US" dirty="0" smtClean="0">
                <a:solidFill>
                  <a:schemeClr val="bg1"/>
                </a:solidFill>
              </a:rPr>
              <a:t> </a:t>
            </a:r>
            <a:r>
              <a:rPr lang="en-US" b="1" dirty="0" smtClean="0">
                <a:solidFill>
                  <a:schemeClr val="bg1"/>
                </a:solidFill>
              </a:rPr>
              <a:t>way</a:t>
            </a:r>
            <a:r>
              <a:rPr lang="en-US" dirty="0" smtClean="0">
                <a:solidFill>
                  <a:schemeClr val="bg1"/>
                </a:solidFill>
              </a:rPr>
              <a:t> </a:t>
            </a:r>
            <a:r>
              <a:rPr lang="en-US" b="1" dirty="0" smtClean="0">
                <a:solidFill>
                  <a:schemeClr val="bg1"/>
                </a:solidFill>
              </a:rPr>
              <a:t>you</a:t>
            </a:r>
            <a:r>
              <a:rPr lang="en-US" dirty="0" smtClean="0">
                <a:solidFill>
                  <a:schemeClr val="bg1"/>
                </a:solidFill>
              </a:rPr>
              <a:t> </a:t>
            </a:r>
            <a:r>
              <a:rPr lang="en-US" b="1" dirty="0" smtClean="0">
                <a:solidFill>
                  <a:schemeClr val="bg1"/>
                </a:solidFill>
              </a:rPr>
              <a:t>think</a:t>
            </a:r>
            <a:r>
              <a:rPr lang="en-US" dirty="0" smtClean="0">
                <a:solidFill>
                  <a:schemeClr val="bg1"/>
                </a:solidFill>
              </a:rPr>
              <a:t> </a:t>
            </a:r>
            <a:r>
              <a:rPr lang="en-US" b="1" dirty="0" smtClean="0">
                <a:solidFill>
                  <a:schemeClr val="bg1"/>
                </a:solidFill>
              </a:rPr>
              <a:t>and</a:t>
            </a:r>
            <a:r>
              <a:rPr lang="en-US" dirty="0" smtClean="0">
                <a:solidFill>
                  <a:schemeClr val="bg1"/>
                </a:solidFill>
              </a:rPr>
              <a:t> </a:t>
            </a:r>
            <a:r>
              <a:rPr lang="en-US" b="1" dirty="0" smtClean="0">
                <a:solidFill>
                  <a:schemeClr val="bg1"/>
                </a:solidFill>
              </a:rPr>
              <a:t>act</a:t>
            </a:r>
            <a:r>
              <a:rPr lang="en-US" dirty="0" smtClean="0">
                <a:solidFill>
                  <a:schemeClr val="bg1"/>
                </a:solidFill>
              </a:rPr>
              <a:t>! Turn away from </a:t>
            </a:r>
            <a:r>
              <a:rPr lang="en-US" b="1" dirty="0" smtClean="0">
                <a:solidFill>
                  <a:schemeClr val="bg1"/>
                </a:solidFill>
              </a:rPr>
              <a:t>you</a:t>
            </a:r>
            <a:r>
              <a:rPr lang="en-US" dirty="0" smtClean="0">
                <a:solidFill>
                  <a:schemeClr val="bg1"/>
                </a:solidFill>
              </a:rPr>
              <a:t>r idols, </a:t>
            </a:r>
            <a:r>
              <a:rPr lang="en-US" b="1" dirty="0" smtClean="0">
                <a:solidFill>
                  <a:schemeClr val="bg1"/>
                </a:solidFill>
              </a:rPr>
              <a:t>and</a:t>
            </a:r>
            <a:r>
              <a:rPr lang="en-US" dirty="0" smtClean="0">
                <a:solidFill>
                  <a:schemeClr val="bg1"/>
                </a:solidFill>
              </a:rPr>
              <a:t> don’t return to any of </a:t>
            </a:r>
            <a:r>
              <a:rPr lang="en-US" b="1" dirty="0" smtClean="0">
                <a:solidFill>
                  <a:schemeClr val="bg1"/>
                </a:solidFill>
              </a:rPr>
              <a:t>you</a:t>
            </a:r>
            <a:r>
              <a:rPr lang="en-US" dirty="0" smtClean="0">
                <a:solidFill>
                  <a:schemeClr val="bg1"/>
                </a:solidFill>
              </a:rPr>
              <a:t>r disgusting things.</a:t>
            </a:r>
          </a:p>
          <a:p>
            <a:r>
              <a:rPr lang="en-US" dirty="0" smtClean="0">
                <a:solidFill>
                  <a:schemeClr val="bg1"/>
                </a:solidFill>
              </a:rPr>
              <a:t> </a:t>
            </a:r>
          </a:p>
          <a:p>
            <a:r>
              <a:rPr lang="en-US" b="1" dirty="0" smtClean="0">
                <a:solidFill>
                  <a:schemeClr val="bg1"/>
                </a:solidFill>
                <a:hlinkClick r:id="rId3"/>
              </a:rPr>
              <a:t>Ezekiel 18:32</a:t>
            </a:r>
            <a:endParaRPr lang="en-US" dirty="0" smtClean="0">
              <a:solidFill>
                <a:schemeClr val="bg1"/>
              </a:solidFill>
            </a:endParaRPr>
          </a:p>
          <a:p>
            <a:r>
              <a:rPr lang="en-US" dirty="0" smtClean="0">
                <a:solidFill>
                  <a:schemeClr val="bg1"/>
                </a:solidFill>
              </a:rPr>
              <a:t>I don’t want anyone to die,” declares </a:t>
            </a:r>
            <a:r>
              <a:rPr lang="en-US" b="1" dirty="0" smtClean="0">
                <a:solidFill>
                  <a:schemeClr val="bg1"/>
                </a:solidFill>
              </a:rPr>
              <a:t>the</a:t>
            </a:r>
            <a:r>
              <a:rPr lang="en-US" dirty="0" smtClean="0">
                <a:solidFill>
                  <a:schemeClr val="bg1"/>
                </a:solidFill>
              </a:rPr>
              <a:t> Almighty </a:t>
            </a:r>
            <a:r>
              <a:rPr lang="en-US" cap="small" dirty="0" smtClean="0">
                <a:solidFill>
                  <a:schemeClr val="bg1"/>
                </a:solidFill>
              </a:rPr>
              <a:t>Lord</a:t>
            </a:r>
            <a:r>
              <a:rPr lang="en-US" dirty="0" smtClean="0">
                <a:solidFill>
                  <a:schemeClr val="bg1"/>
                </a:solidFill>
              </a:rPr>
              <a:t>. “</a:t>
            </a:r>
            <a:r>
              <a:rPr lang="en-US" b="1" dirty="0" smtClean="0">
                <a:solidFill>
                  <a:schemeClr val="bg1"/>
                </a:solidFill>
              </a:rPr>
              <a:t>Change</a:t>
            </a:r>
            <a:r>
              <a:rPr lang="en-US" dirty="0" smtClean="0">
                <a:solidFill>
                  <a:schemeClr val="bg1"/>
                </a:solidFill>
              </a:rPr>
              <a:t> </a:t>
            </a:r>
            <a:r>
              <a:rPr lang="en-US" b="1" dirty="0" smtClean="0">
                <a:solidFill>
                  <a:schemeClr val="bg1"/>
                </a:solidFill>
              </a:rPr>
              <a:t>the</a:t>
            </a:r>
            <a:r>
              <a:rPr lang="en-US" dirty="0" smtClean="0">
                <a:solidFill>
                  <a:schemeClr val="bg1"/>
                </a:solidFill>
              </a:rPr>
              <a:t> </a:t>
            </a:r>
            <a:r>
              <a:rPr lang="en-US" b="1" dirty="0" smtClean="0">
                <a:solidFill>
                  <a:schemeClr val="bg1"/>
                </a:solidFill>
              </a:rPr>
              <a:t>way</a:t>
            </a:r>
            <a:r>
              <a:rPr lang="en-US" dirty="0" smtClean="0">
                <a:solidFill>
                  <a:schemeClr val="bg1"/>
                </a:solidFill>
              </a:rPr>
              <a:t> </a:t>
            </a:r>
            <a:r>
              <a:rPr lang="en-US" b="1" dirty="0" smtClean="0">
                <a:solidFill>
                  <a:schemeClr val="bg1"/>
                </a:solidFill>
              </a:rPr>
              <a:t>you</a:t>
            </a:r>
            <a:r>
              <a:rPr lang="en-US" dirty="0" smtClean="0">
                <a:solidFill>
                  <a:schemeClr val="bg1"/>
                </a:solidFill>
              </a:rPr>
              <a:t> </a:t>
            </a:r>
            <a:r>
              <a:rPr lang="en-US" b="1" dirty="0" smtClean="0">
                <a:solidFill>
                  <a:schemeClr val="bg1"/>
                </a:solidFill>
              </a:rPr>
              <a:t>think</a:t>
            </a:r>
            <a:r>
              <a:rPr lang="en-US" dirty="0" smtClean="0">
                <a:solidFill>
                  <a:schemeClr val="bg1"/>
                </a:solidFill>
              </a:rPr>
              <a:t> </a:t>
            </a:r>
            <a:r>
              <a:rPr lang="en-US" b="1" dirty="0" smtClean="0">
                <a:solidFill>
                  <a:schemeClr val="bg1"/>
                </a:solidFill>
              </a:rPr>
              <a:t>and</a:t>
            </a:r>
            <a:r>
              <a:rPr lang="en-US" dirty="0" smtClean="0">
                <a:solidFill>
                  <a:schemeClr val="bg1"/>
                </a:solidFill>
              </a:rPr>
              <a:t> </a:t>
            </a:r>
            <a:r>
              <a:rPr lang="en-US" b="1" dirty="0" smtClean="0">
                <a:solidFill>
                  <a:schemeClr val="bg1"/>
                </a:solidFill>
              </a:rPr>
              <a:t>act</a:t>
            </a:r>
            <a:r>
              <a:rPr lang="en-US" dirty="0" smtClean="0">
                <a:solidFill>
                  <a:schemeClr val="bg1"/>
                </a:solidFill>
              </a:rPr>
              <a:t>!”</a:t>
            </a:r>
          </a:p>
          <a:p>
            <a:r>
              <a:rPr lang="en-US" dirty="0" smtClean="0">
                <a:solidFill>
                  <a:schemeClr val="bg1"/>
                </a:solidFill>
              </a:rPr>
              <a:t> </a:t>
            </a:r>
          </a:p>
          <a:p>
            <a:r>
              <a:rPr lang="en-US" dirty="0" smtClean="0">
                <a:solidFill>
                  <a:schemeClr val="bg1"/>
                </a:solidFill>
              </a:rPr>
              <a:t> </a:t>
            </a:r>
          </a:p>
          <a:p>
            <a:r>
              <a:rPr lang="en-US" b="1" dirty="0" smtClean="0">
                <a:solidFill>
                  <a:schemeClr val="bg1"/>
                </a:solidFill>
                <a:hlinkClick r:id="rId4"/>
              </a:rPr>
              <a:t>Matthew 3:2</a:t>
            </a:r>
            <a:endParaRPr lang="en-US" dirty="0" smtClean="0">
              <a:solidFill>
                <a:schemeClr val="bg1"/>
              </a:solidFill>
            </a:endParaRPr>
          </a:p>
          <a:p>
            <a:r>
              <a:rPr lang="en-US" dirty="0" smtClean="0">
                <a:solidFill>
                  <a:schemeClr val="bg1"/>
                </a:solidFill>
              </a:rPr>
              <a:t>“Turn to God </a:t>
            </a:r>
            <a:r>
              <a:rPr lang="en-US" b="1" dirty="0" smtClean="0">
                <a:solidFill>
                  <a:schemeClr val="bg1"/>
                </a:solidFill>
              </a:rPr>
              <a:t>and</a:t>
            </a:r>
            <a:r>
              <a:rPr lang="en-US" dirty="0" smtClean="0">
                <a:solidFill>
                  <a:schemeClr val="bg1"/>
                </a:solidFill>
              </a:rPr>
              <a:t> </a:t>
            </a:r>
            <a:r>
              <a:rPr lang="en-US" b="1" dirty="0" smtClean="0">
                <a:solidFill>
                  <a:schemeClr val="bg1"/>
                </a:solidFill>
              </a:rPr>
              <a:t>change</a:t>
            </a:r>
            <a:r>
              <a:rPr lang="en-US" dirty="0" smtClean="0">
                <a:solidFill>
                  <a:schemeClr val="bg1"/>
                </a:solidFill>
              </a:rPr>
              <a:t> </a:t>
            </a:r>
            <a:r>
              <a:rPr lang="en-US" b="1" dirty="0" smtClean="0">
                <a:solidFill>
                  <a:schemeClr val="bg1"/>
                </a:solidFill>
              </a:rPr>
              <a:t>the</a:t>
            </a:r>
            <a:r>
              <a:rPr lang="en-US" dirty="0" smtClean="0">
                <a:solidFill>
                  <a:schemeClr val="bg1"/>
                </a:solidFill>
              </a:rPr>
              <a:t> </a:t>
            </a:r>
            <a:r>
              <a:rPr lang="en-US" b="1" dirty="0" smtClean="0">
                <a:solidFill>
                  <a:schemeClr val="bg1"/>
                </a:solidFill>
              </a:rPr>
              <a:t>way</a:t>
            </a:r>
            <a:r>
              <a:rPr lang="en-US" dirty="0" smtClean="0">
                <a:solidFill>
                  <a:schemeClr val="bg1"/>
                </a:solidFill>
              </a:rPr>
              <a:t> </a:t>
            </a:r>
            <a:r>
              <a:rPr lang="en-US" b="1" dirty="0" smtClean="0">
                <a:solidFill>
                  <a:schemeClr val="bg1"/>
                </a:solidFill>
              </a:rPr>
              <a:t>you</a:t>
            </a:r>
            <a:r>
              <a:rPr lang="en-US" dirty="0" smtClean="0">
                <a:solidFill>
                  <a:schemeClr val="bg1"/>
                </a:solidFill>
              </a:rPr>
              <a:t> </a:t>
            </a:r>
            <a:r>
              <a:rPr lang="en-US" b="1" dirty="0" smtClean="0">
                <a:solidFill>
                  <a:schemeClr val="bg1"/>
                </a:solidFill>
              </a:rPr>
              <a:t>think</a:t>
            </a:r>
            <a:r>
              <a:rPr lang="en-US" dirty="0" smtClean="0">
                <a:solidFill>
                  <a:schemeClr val="bg1"/>
                </a:solidFill>
              </a:rPr>
              <a:t> </a:t>
            </a:r>
            <a:r>
              <a:rPr lang="en-US" b="1" dirty="0" smtClean="0">
                <a:solidFill>
                  <a:schemeClr val="bg1"/>
                </a:solidFill>
              </a:rPr>
              <a:t>and</a:t>
            </a:r>
            <a:r>
              <a:rPr lang="en-US" dirty="0" smtClean="0">
                <a:solidFill>
                  <a:schemeClr val="bg1"/>
                </a:solidFill>
              </a:rPr>
              <a:t> </a:t>
            </a:r>
            <a:r>
              <a:rPr lang="en-US" b="1" dirty="0" smtClean="0">
                <a:solidFill>
                  <a:schemeClr val="bg1"/>
                </a:solidFill>
              </a:rPr>
              <a:t>act</a:t>
            </a:r>
            <a:r>
              <a:rPr lang="en-US" dirty="0" smtClean="0">
                <a:solidFill>
                  <a:schemeClr val="bg1"/>
                </a:solidFill>
              </a:rPr>
              <a:t>, because </a:t>
            </a:r>
            <a:r>
              <a:rPr lang="en-US" b="1" dirty="0" smtClean="0">
                <a:solidFill>
                  <a:schemeClr val="bg1"/>
                </a:solidFill>
              </a:rPr>
              <a:t>the</a:t>
            </a:r>
            <a:r>
              <a:rPr lang="en-US" dirty="0" smtClean="0">
                <a:solidFill>
                  <a:schemeClr val="bg1"/>
                </a:solidFill>
              </a:rPr>
              <a:t> kingdom of heaven is near.”</a:t>
            </a:r>
          </a:p>
          <a:p>
            <a:r>
              <a:rPr lang="en-US" dirty="0" smtClean="0">
                <a:solidFill>
                  <a:schemeClr val="bg1"/>
                </a:solidFill>
              </a:rPr>
              <a:t> </a:t>
            </a:r>
          </a:p>
          <a:p>
            <a:r>
              <a:rPr lang="en-US" b="1" dirty="0" smtClean="0">
                <a:solidFill>
                  <a:schemeClr val="bg1"/>
                </a:solidFill>
                <a:hlinkClick r:id="rId5"/>
              </a:rPr>
              <a:t>Matthew 3:8</a:t>
            </a:r>
            <a:endParaRPr lang="en-US" dirty="0" smtClean="0">
              <a:solidFill>
                <a:schemeClr val="bg1"/>
              </a:solidFill>
            </a:endParaRPr>
          </a:p>
          <a:p>
            <a:r>
              <a:rPr lang="en-US" dirty="0" smtClean="0">
                <a:solidFill>
                  <a:schemeClr val="bg1"/>
                </a:solidFill>
              </a:rPr>
              <a:t>Do those things that prove </a:t>
            </a:r>
            <a:r>
              <a:rPr lang="en-US" b="1" dirty="0" smtClean="0">
                <a:solidFill>
                  <a:schemeClr val="bg1"/>
                </a:solidFill>
              </a:rPr>
              <a:t>you</a:t>
            </a:r>
            <a:r>
              <a:rPr lang="en-US" dirty="0" smtClean="0">
                <a:solidFill>
                  <a:schemeClr val="bg1"/>
                </a:solidFill>
              </a:rPr>
              <a:t> have turned to God </a:t>
            </a:r>
            <a:r>
              <a:rPr lang="en-US" b="1" dirty="0" err="1" smtClean="0">
                <a:solidFill>
                  <a:schemeClr val="bg1"/>
                </a:solidFill>
              </a:rPr>
              <a:t>and</a:t>
            </a:r>
            <a:r>
              <a:rPr lang="en-US" dirty="0" err="1" smtClean="0">
                <a:solidFill>
                  <a:schemeClr val="bg1"/>
                </a:solidFill>
              </a:rPr>
              <a:t>have</a:t>
            </a:r>
            <a:r>
              <a:rPr lang="en-US" dirty="0" smtClean="0">
                <a:solidFill>
                  <a:schemeClr val="bg1"/>
                </a:solidFill>
              </a:rPr>
              <a:t> </a:t>
            </a:r>
            <a:r>
              <a:rPr lang="en-US" b="1" dirty="0" smtClean="0">
                <a:solidFill>
                  <a:schemeClr val="bg1"/>
                </a:solidFill>
              </a:rPr>
              <a:t>change</a:t>
            </a:r>
            <a:r>
              <a:rPr lang="en-US" dirty="0" smtClean="0">
                <a:solidFill>
                  <a:schemeClr val="bg1"/>
                </a:solidFill>
              </a:rPr>
              <a:t>d </a:t>
            </a:r>
            <a:r>
              <a:rPr lang="en-US" b="1" dirty="0" smtClean="0">
                <a:solidFill>
                  <a:schemeClr val="bg1"/>
                </a:solidFill>
              </a:rPr>
              <a:t>the</a:t>
            </a:r>
            <a:r>
              <a:rPr lang="en-US" dirty="0" smtClean="0">
                <a:solidFill>
                  <a:schemeClr val="bg1"/>
                </a:solidFill>
              </a:rPr>
              <a:t> </a:t>
            </a:r>
            <a:r>
              <a:rPr lang="en-US" b="1" dirty="0" smtClean="0">
                <a:solidFill>
                  <a:schemeClr val="bg1"/>
                </a:solidFill>
              </a:rPr>
              <a:t>way</a:t>
            </a:r>
            <a:r>
              <a:rPr lang="en-US" dirty="0" smtClean="0">
                <a:solidFill>
                  <a:schemeClr val="bg1"/>
                </a:solidFill>
              </a:rPr>
              <a:t> </a:t>
            </a:r>
            <a:r>
              <a:rPr lang="en-US" b="1" dirty="0" smtClean="0">
                <a:solidFill>
                  <a:schemeClr val="bg1"/>
                </a:solidFill>
              </a:rPr>
              <a:t>you</a:t>
            </a:r>
            <a:r>
              <a:rPr lang="en-US" dirty="0" smtClean="0">
                <a:solidFill>
                  <a:schemeClr val="bg1"/>
                </a:solidFill>
              </a:rPr>
              <a:t> </a:t>
            </a:r>
            <a:r>
              <a:rPr lang="en-US" b="1" dirty="0" smtClean="0">
                <a:solidFill>
                  <a:schemeClr val="bg1"/>
                </a:solidFill>
              </a:rPr>
              <a:t>think</a:t>
            </a:r>
            <a:r>
              <a:rPr lang="en-US" dirty="0" smtClean="0">
                <a:solidFill>
                  <a:schemeClr val="bg1"/>
                </a:solidFill>
              </a:rPr>
              <a:t> </a:t>
            </a:r>
            <a:r>
              <a:rPr lang="en-US" b="1" dirty="0" smtClean="0">
                <a:solidFill>
                  <a:schemeClr val="bg1"/>
                </a:solidFill>
              </a:rPr>
              <a:t>and</a:t>
            </a:r>
            <a:r>
              <a:rPr lang="en-US" dirty="0" smtClean="0">
                <a:solidFill>
                  <a:schemeClr val="bg1"/>
                </a:solidFill>
              </a:rPr>
              <a:t> </a:t>
            </a:r>
            <a:r>
              <a:rPr lang="en-US" b="1" dirty="0" smtClean="0">
                <a:solidFill>
                  <a:schemeClr val="bg1"/>
                </a:solidFill>
              </a:rPr>
              <a:t>act</a:t>
            </a:r>
            <a:endParaRPr lang="en-US" dirty="0" smtClean="0">
              <a:solidFill>
                <a:schemeClr val="bg1"/>
              </a:solidFill>
            </a:endParaRPr>
          </a:p>
          <a:p>
            <a:endParaRPr lang="en-US"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143000"/>
            <a:ext cx="7848600" cy="4524315"/>
          </a:xfrm>
          <a:prstGeom prst="rect">
            <a:avLst/>
          </a:prstGeom>
          <a:noFill/>
        </p:spPr>
        <p:txBody>
          <a:bodyPr wrap="square" rtlCol="0">
            <a:spAutoFit/>
          </a:bodyPr>
          <a:lstStyle/>
          <a:p>
            <a:r>
              <a:rPr lang="en-US" b="1" dirty="0" smtClean="0">
                <a:solidFill>
                  <a:schemeClr val="bg1"/>
                </a:solidFill>
                <a:hlinkClick r:id="rId2"/>
              </a:rPr>
              <a:t>Luke 13:3</a:t>
            </a:r>
            <a:endParaRPr lang="en-US" dirty="0" smtClean="0">
              <a:solidFill>
                <a:schemeClr val="bg1"/>
              </a:solidFill>
            </a:endParaRPr>
          </a:p>
          <a:p>
            <a:r>
              <a:rPr lang="en-US" dirty="0" smtClean="0">
                <a:solidFill>
                  <a:schemeClr val="bg1"/>
                </a:solidFill>
              </a:rPr>
              <a:t>No! I can guarantee that </a:t>
            </a:r>
            <a:r>
              <a:rPr lang="en-US" b="1" dirty="0" smtClean="0">
                <a:solidFill>
                  <a:schemeClr val="bg1"/>
                </a:solidFill>
              </a:rPr>
              <a:t>the</a:t>
            </a:r>
            <a:r>
              <a:rPr lang="en-US" dirty="0" smtClean="0">
                <a:solidFill>
                  <a:schemeClr val="bg1"/>
                </a:solidFill>
              </a:rPr>
              <a:t>y weren’t. But if </a:t>
            </a:r>
            <a:r>
              <a:rPr lang="en-US" b="1" dirty="0" smtClean="0">
                <a:solidFill>
                  <a:schemeClr val="bg1"/>
                </a:solidFill>
              </a:rPr>
              <a:t>you</a:t>
            </a:r>
            <a:r>
              <a:rPr lang="en-US" dirty="0" smtClean="0">
                <a:solidFill>
                  <a:schemeClr val="bg1"/>
                </a:solidFill>
              </a:rPr>
              <a:t> don’t turn to God </a:t>
            </a:r>
            <a:r>
              <a:rPr lang="en-US" b="1" dirty="0" smtClean="0">
                <a:solidFill>
                  <a:schemeClr val="bg1"/>
                </a:solidFill>
              </a:rPr>
              <a:t>and</a:t>
            </a:r>
            <a:r>
              <a:rPr lang="en-US" dirty="0" smtClean="0">
                <a:solidFill>
                  <a:schemeClr val="bg1"/>
                </a:solidFill>
              </a:rPr>
              <a:t> </a:t>
            </a:r>
            <a:r>
              <a:rPr lang="en-US" b="1" dirty="0" smtClean="0">
                <a:solidFill>
                  <a:schemeClr val="bg1"/>
                </a:solidFill>
              </a:rPr>
              <a:t>change</a:t>
            </a:r>
            <a:r>
              <a:rPr lang="en-US" dirty="0" smtClean="0">
                <a:solidFill>
                  <a:schemeClr val="bg1"/>
                </a:solidFill>
              </a:rPr>
              <a:t> </a:t>
            </a:r>
            <a:r>
              <a:rPr lang="en-US" b="1" dirty="0" smtClean="0">
                <a:solidFill>
                  <a:schemeClr val="bg1"/>
                </a:solidFill>
              </a:rPr>
              <a:t>the</a:t>
            </a:r>
            <a:r>
              <a:rPr lang="en-US" dirty="0" smtClean="0">
                <a:solidFill>
                  <a:schemeClr val="bg1"/>
                </a:solidFill>
              </a:rPr>
              <a:t> </a:t>
            </a:r>
            <a:r>
              <a:rPr lang="en-US" b="1" dirty="0" smtClean="0">
                <a:solidFill>
                  <a:schemeClr val="bg1"/>
                </a:solidFill>
              </a:rPr>
              <a:t>way</a:t>
            </a:r>
            <a:r>
              <a:rPr lang="en-US" dirty="0" smtClean="0">
                <a:solidFill>
                  <a:schemeClr val="bg1"/>
                </a:solidFill>
              </a:rPr>
              <a:t> </a:t>
            </a:r>
            <a:r>
              <a:rPr lang="en-US" b="1" dirty="0" smtClean="0">
                <a:solidFill>
                  <a:schemeClr val="bg1"/>
                </a:solidFill>
              </a:rPr>
              <a:t>you</a:t>
            </a:r>
            <a:r>
              <a:rPr lang="en-US" dirty="0" smtClean="0">
                <a:solidFill>
                  <a:schemeClr val="bg1"/>
                </a:solidFill>
              </a:rPr>
              <a:t> </a:t>
            </a:r>
            <a:r>
              <a:rPr lang="en-US" b="1" dirty="0" smtClean="0">
                <a:solidFill>
                  <a:schemeClr val="bg1"/>
                </a:solidFill>
              </a:rPr>
              <a:t>think</a:t>
            </a:r>
            <a:r>
              <a:rPr lang="en-US" dirty="0" smtClean="0">
                <a:solidFill>
                  <a:schemeClr val="bg1"/>
                </a:solidFill>
              </a:rPr>
              <a:t> </a:t>
            </a:r>
            <a:r>
              <a:rPr lang="en-US" b="1" dirty="0" smtClean="0">
                <a:solidFill>
                  <a:schemeClr val="bg1"/>
                </a:solidFill>
              </a:rPr>
              <a:t>and</a:t>
            </a:r>
            <a:r>
              <a:rPr lang="en-US" dirty="0" smtClean="0">
                <a:solidFill>
                  <a:schemeClr val="bg1"/>
                </a:solidFill>
              </a:rPr>
              <a:t> </a:t>
            </a:r>
            <a:r>
              <a:rPr lang="en-US" b="1" dirty="0" smtClean="0">
                <a:solidFill>
                  <a:schemeClr val="bg1"/>
                </a:solidFill>
              </a:rPr>
              <a:t>act</a:t>
            </a:r>
            <a:r>
              <a:rPr lang="en-US" dirty="0" smtClean="0">
                <a:solidFill>
                  <a:schemeClr val="bg1"/>
                </a:solidFill>
              </a:rPr>
              <a:t>, </a:t>
            </a:r>
            <a:r>
              <a:rPr lang="en-US" b="1" dirty="0" smtClean="0">
                <a:solidFill>
                  <a:schemeClr val="bg1"/>
                </a:solidFill>
              </a:rPr>
              <a:t>the</a:t>
            </a:r>
            <a:r>
              <a:rPr lang="en-US" dirty="0" smtClean="0">
                <a:solidFill>
                  <a:schemeClr val="bg1"/>
                </a:solidFill>
              </a:rPr>
              <a:t>n </a:t>
            </a:r>
            <a:r>
              <a:rPr lang="en-US" b="1" dirty="0" smtClean="0">
                <a:solidFill>
                  <a:schemeClr val="bg1"/>
                </a:solidFill>
              </a:rPr>
              <a:t>you</a:t>
            </a:r>
            <a:r>
              <a:rPr lang="en-US" dirty="0" smtClean="0">
                <a:solidFill>
                  <a:schemeClr val="bg1"/>
                </a:solidFill>
              </a:rPr>
              <a:t>, too, will all die.</a:t>
            </a:r>
          </a:p>
          <a:p>
            <a:r>
              <a:rPr lang="en-US" dirty="0" smtClean="0">
                <a:solidFill>
                  <a:schemeClr val="bg1"/>
                </a:solidFill>
              </a:rPr>
              <a:t> </a:t>
            </a:r>
          </a:p>
          <a:p>
            <a:r>
              <a:rPr lang="en-US" b="1" dirty="0" smtClean="0">
                <a:solidFill>
                  <a:schemeClr val="bg1"/>
                </a:solidFill>
                <a:hlinkClick r:id="rId3"/>
              </a:rPr>
              <a:t>Acts 3:19</a:t>
            </a:r>
            <a:endParaRPr lang="en-US" dirty="0" smtClean="0">
              <a:solidFill>
                <a:schemeClr val="bg1"/>
              </a:solidFill>
            </a:endParaRPr>
          </a:p>
          <a:p>
            <a:r>
              <a:rPr lang="en-US" dirty="0" smtClean="0">
                <a:solidFill>
                  <a:schemeClr val="bg1"/>
                </a:solidFill>
              </a:rPr>
              <a:t>So </a:t>
            </a:r>
            <a:r>
              <a:rPr lang="en-US" b="1" dirty="0" smtClean="0">
                <a:solidFill>
                  <a:schemeClr val="bg1"/>
                </a:solidFill>
              </a:rPr>
              <a:t>change</a:t>
            </a:r>
            <a:r>
              <a:rPr lang="en-US" dirty="0" smtClean="0">
                <a:solidFill>
                  <a:schemeClr val="bg1"/>
                </a:solidFill>
              </a:rPr>
              <a:t> </a:t>
            </a:r>
            <a:r>
              <a:rPr lang="en-US" b="1" dirty="0" smtClean="0">
                <a:solidFill>
                  <a:schemeClr val="bg1"/>
                </a:solidFill>
              </a:rPr>
              <a:t>the</a:t>
            </a:r>
            <a:r>
              <a:rPr lang="en-US" dirty="0" smtClean="0">
                <a:solidFill>
                  <a:schemeClr val="bg1"/>
                </a:solidFill>
              </a:rPr>
              <a:t> </a:t>
            </a:r>
            <a:r>
              <a:rPr lang="en-US" b="1" dirty="0" smtClean="0">
                <a:solidFill>
                  <a:schemeClr val="bg1"/>
                </a:solidFill>
              </a:rPr>
              <a:t>way</a:t>
            </a:r>
            <a:r>
              <a:rPr lang="en-US" dirty="0" smtClean="0">
                <a:solidFill>
                  <a:schemeClr val="bg1"/>
                </a:solidFill>
              </a:rPr>
              <a:t> </a:t>
            </a:r>
            <a:r>
              <a:rPr lang="en-US" b="1" dirty="0" smtClean="0">
                <a:solidFill>
                  <a:schemeClr val="bg1"/>
                </a:solidFill>
              </a:rPr>
              <a:t>you</a:t>
            </a:r>
            <a:r>
              <a:rPr lang="en-US" dirty="0" smtClean="0">
                <a:solidFill>
                  <a:schemeClr val="bg1"/>
                </a:solidFill>
              </a:rPr>
              <a:t> </a:t>
            </a:r>
            <a:r>
              <a:rPr lang="en-US" b="1" dirty="0" smtClean="0">
                <a:solidFill>
                  <a:schemeClr val="bg1"/>
                </a:solidFill>
              </a:rPr>
              <a:t>think</a:t>
            </a:r>
            <a:r>
              <a:rPr lang="en-US" dirty="0" smtClean="0">
                <a:solidFill>
                  <a:schemeClr val="bg1"/>
                </a:solidFill>
              </a:rPr>
              <a:t> </a:t>
            </a:r>
            <a:r>
              <a:rPr lang="en-US" b="1" dirty="0" smtClean="0">
                <a:solidFill>
                  <a:schemeClr val="bg1"/>
                </a:solidFill>
              </a:rPr>
              <a:t>and</a:t>
            </a:r>
            <a:r>
              <a:rPr lang="en-US" dirty="0" smtClean="0">
                <a:solidFill>
                  <a:schemeClr val="bg1"/>
                </a:solidFill>
              </a:rPr>
              <a:t> </a:t>
            </a:r>
            <a:r>
              <a:rPr lang="en-US" b="1" dirty="0" smtClean="0">
                <a:solidFill>
                  <a:schemeClr val="bg1"/>
                </a:solidFill>
              </a:rPr>
              <a:t>act</a:t>
            </a:r>
            <a:r>
              <a:rPr lang="en-US" dirty="0" smtClean="0">
                <a:solidFill>
                  <a:schemeClr val="bg1"/>
                </a:solidFill>
              </a:rPr>
              <a:t>, </a:t>
            </a:r>
            <a:r>
              <a:rPr lang="en-US" b="1" dirty="0" smtClean="0">
                <a:solidFill>
                  <a:schemeClr val="bg1"/>
                </a:solidFill>
              </a:rPr>
              <a:t>and</a:t>
            </a:r>
            <a:r>
              <a:rPr lang="en-US" dirty="0" smtClean="0">
                <a:solidFill>
                  <a:schemeClr val="bg1"/>
                </a:solidFill>
              </a:rPr>
              <a:t> turn to God to have </a:t>
            </a:r>
            <a:r>
              <a:rPr lang="en-US" b="1" dirty="0" smtClean="0">
                <a:solidFill>
                  <a:schemeClr val="bg1"/>
                </a:solidFill>
              </a:rPr>
              <a:t>you</a:t>
            </a:r>
            <a:r>
              <a:rPr lang="en-US" dirty="0" smtClean="0">
                <a:solidFill>
                  <a:schemeClr val="bg1"/>
                </a:solidFill>
              </a:rPr>
              <a:t>r sins removed.</a:t>
            </a:r>
          </a:p>
          <a:p>
            <a:r>
              <a:rPr lang="en-US" dirty="0" smtClean="0">
                <a:solidFill>
                  <a:schemeClr val="bg1"/>
                </a:solidFill>
              </a:rPr>
              <a:t> </a:t>
            </a:r>
          </a:p>
          <a:p>
            <a:r>
              <a:rPr lang="en-US" b="1" dirty="0" smtClean="0">
                <a:solidFill>
                  <a:schemeClr val="bg1"/>
                </a:solidFill>
                <a:hlinkClick r:id="rId4"/>
              </a:rPr>
              <a:t>Romans </a:t>
            </a:r>
            <a:r>
              <a:rPr lang="en-US" b="1" dirty="0" smtClean="0">
                <a:solidFill>
                  <a:schemeClr val="bg1"/>
                </a:solidFill>
                <a:hlinkClick r:id="rId4"/>
              </a:rPr>
              <a:t>2:4</a:t>
            </a:r>
            <a:r>
              <a:rPr lang="en-US" b="1" u="sng" dirty="0" smtClean="0">
                <a:solidFill>
                  <a:srgbClr val="1802BE"/>
                </a:solidFill>
              </a:rPr>
              <a:t>-5</a:t>
            </a:r>
            <a:endParaRPr lang="en-US" dirty="0" smtClean="0">
              <a:solidFill>
                <a:schemeClr val="bg1"/>
              </a:solidFill>
            </a:endParaRPr>
          </a:p>
          <a:p>
            <a:r>
              <a:rPr lang="en-US" dirty="0" smtClean="0">
                <a:solidFill>
                  <a:schemeClr val="bg1"/>
                </a:solidFill>
              </a:rPr>
              <a:t>Do </a:t>
            </a:r>
            <a:r>
              <a:rPr lang="en-US" b="1" dirty="0" smtClean="0">
                <a:solidFill>
                  <a:schemeClr val="bg1"/>
                </a:solidFill>
              </a:rPr>
              <a:t>you</a:t>
            </a:r>
            <a:r>
              <a:rPr lang="en-US" dirty="0" smtClean="0">
                <a:solidFill>
                  <a:schemeClr val="bg1"/>
                </a:solidFill>
              </a:rPr>
              <a:t> have contempt for God, who is very kind to </a:t>
            </a:r>
            <a:r>
              <a:rPr lang="en-US" b="1" dirty="0" smtClean="0">
                <a:solidFill>
                  <a:schemeClr val="bg1"/>
                </a:solidFill>
              </a:rPr>
              <a:t>you</a:t>
            </a:r>
            <a:r>
              <a:rPr lang="en-US" dirty="0" smtClean="0">
                <a:solidFill>
                  <a:schemeClr val="bg1"/>
                </a:solidFill>
              </a:rPr>
              <a:t>, puts up with </a:t>
            </a:r>
            <a:r>
              <a:rPr lang="en-US" b="1" dirty="0" smtClean="0">
                <a:solidFill>
                  <a:schemeClr val="bg1"/>
                </a:solidFill>
              </a:rPr>
              <a:t>you</a:t>
            </a:r>
            <a:r>
              <a:rPr lang="en-US" dirty="0" smtClean="0">
                <a:solidFill>
                  <a:schemeClr val="bg1"/>
                </a:solidFill>
              </a:rPr>
              <a:t>, </a:t>
            </a:r>
            <a:r>
              <a:rPr lang="en-US" b="1" dirty="0" smtClean="0">
                <a:solidFill>
                  <a:schemeClr val="bg1"/>
                </a:solidFill>
              </a:rPr>
              <a:t>and</a:t>
            </a:r>
            <a:r>
              <a:rPr lang="en-US" dirty="0" smtClean="0">
                <a:solidFill>
                  <a:schemeClr val="bg1"/>
                </a:solidFill>
              </a:rPr>
              <a:t> deals patiently with </a:t>
            </a:r>
            <a:r>
              <a:rPr lang="en-US" b="1" dirty="0" smtClean="0">
                <a:solidFill>
                  <a:schemeClr val="bg1"/>
                </a:solidFill>
              </a:rPr>
              <a:t>you</a:t>
            </a:r>
            <a:r>
              <a:rPr lang="en-US" dirty="0" smtClean="0">
                <a:solidFill>
                  <a:schemeClr val="bg1"/>
                </a:solidFill>
              </a:rPr>
              <a:t>? Don’t </a:t>
            </a:r>
            <a:r>
              <a:rPr lang="en-US" b="1" dirty="0" smtClean="0">
                <a:solidFill>
                  <a:schemeClr val="bg1"/>
                </a:solidFill>
              </a:rPr>
              <a:t>you</a:t>
            </a:r>
            <a:r>
              <a:rPr lang="en-US" dirty="0" smtClean="0">
                <a:solidFill>
                  <a:schemeClr val="bg1"/>
                </a:solidFill>
              </a:rPr>
              <a:t> realize that it is God’s kindness that is trying to lead </a:t>
            </a:r>
            <a:r>
              <a:rPr lang="en-US" b="1" dirty="0" smtClean="0">
                <a:solidFill>
                  <a:schemeClr val="bg1"/>
                </a:solidFill>
              </a:rPr>
              <a:t>you</a:t>
            </a:r>
            <a:r>
              <a:rPr lang="en-US" dirty="0" smtClean="0">
                <a:solidFill>
                  <a:schemeClr val="bg1"/>
                </a:solidFill>
              </a:rPr>
              <a:t> to him </a:t>
            </a:r>
            <a:r>
              <a:rPr lang="en-US" b="1" dirty="0" smtClean="0">
                <a:solidFill>
                  <a:schemeClr val="bg1"/>
                </a:solidFill>
              </a:rPr>
              <a:t>and</a:t>
            </a:r>
            <a:r>
              <a:rPr lang="en-US" dirty="0" smtClean="0">
                <a:solidFill>
                  <a:schemeClr val="bg1"/>
                </a:solidFill>
              </a:rPr>
              <a:t> </a:t>
            </a:r>
            <a:r>
              <a:rPr lang="en-US" b="1" dirty="0" smtClean="0">
                <a:solidFill>
                  <a:schemeClr val="bg1"/>
                </a:solidFill>
              </a:rPr>
              <a:t>change</a:t>
            </a:r>
            <a:r>
              <a:rPr lang="en-US" dirty="0" smtClean="0">
                <a:solidFill>
                  <a:schemeClr val="bg1"/>
                </a:solidFill>
              </a:rPr>
              <a:t> </a:t>
            </a:r>
            <a:r>
              <a:rPr lang="en-US" b="1" dirty="0" smtClean="0">
                <a:solidFill>
                  <a:schemeClr val="bg1"/>
                </a:solidFill>
              </a:rPr>
              <a:t>the</a:t>
            </a:r>
            <a:r>
              <a:rPr lang="en-US" dirty="0" smtClean="0">
                <a:solidFill>
                  <a:schemeClr val="bg1"/>
                </a:solidFill>
              </a:rPr>
              <a:t> </a:t>
            </a:r>
            <a:r>
              <a:rPr lang="en-US" b="1" dirty="0" smtClean="0">
                <a:solidFill>
                  <a:schemeClr val="bg1"/>
                </a:solidFill>
              </a:rPr>
              <a:t>way</a:t>
            </a:r>
            <a:r>
              <a:rPr lang="en-US" dirty="0" smtClean="0">
                <a:solidFill>
                  <a:schemeClr val="bg1"/>
                </a:solidFill>
              </a:rPr>
              <a:t> </a:t>
            </a:r>
            <a:r>
              <a:rPr lang="en-US" b="1" dirty="0" smtClean="0">
                <a:solidFill>
                  <a:schemeClr val="bg1"/>
                </a:solidFill>
              </a:rPr>
              <a:t>you</a:t>
            </a:r>
            <a:r>
              <a:rPr lang="en-US" dirty="0" smtClean="0">
                <a:solidFill>
                  <a:schemeClr val="bg1"/>
                </a:solidFill>
              </a:rPr>
              <a:t> </a:t>
            </a:r>
            <a:r>
              <a:rPr lang="en-US" b="1" dirty="0" smtClean="0">
                <a:solidFill>
                  <a:schemeClr val="bg1"/>
                </a:solidFill>
              </a:rPr>
              <a:t>think</a:t>
            </a:r>
            <a:r>
              <a:rPr lang="en-US" dirty="0" smtClean="0">
                <a:solidFill>
                  <a:schemeClr val="bg1"/>
                </a:solidFill>
              </a:rPr>
              <a:t> </a:t>
            </a:r>
            <a:r>
              <a:rPr lang="en-US" b="1" dirty="0" smtClean="0">
                <a:solidFill>
                  <a:schemeClr val="bg1"/>
                </a:solidFill>
              </a:rPr>
              <a:t>and</a:t>
            </a:r>
            <a:r>
              <a:rPr lang="en-US" dirty="0" smtClean="0">
                <a:solidFill>
                  <a:schemeClr val="bg1"/>
                </a:solidFill>
              </a:rPr>
              <a:t> </a:t>
            </a:r>
            <a:r>
              <a:rPr lang="en-US" b="1" dirty="0" smtClean="0">
                <a:solidFill>
                  <a:schemeClr val="bg1"/>
                </a:solidFill>
              </a:rPr>
              <a:t>act</a:t>
            </a:r>
            <a:r>
              <a:rPr lang="en-US" dirty="0" smtClean="0">
                <a:solidFill>
                  <a:schemeClr val="bg1"/>
                </a:solidFill>
              </a:rPr>
              <a:t>?</a:t>
            </a:r>
          </a:p>
          <a:p>
            <a:r>
              <a:rPr lang="en-US" dirty="0" smtClean="0">
                <a:solidFill>
                  <a:schemeClr val="bg1"/>
                </a:solidFill>
              </a:rPr>
              <a:t>Since </a:t>
            </a:r>
            <a:r>
              <a:rPr lang="en-US" b="1" dirty="0" smtClean="0">
                <a:solidFill>
                  <a:schemeClr val="bg1"/>
                </a:solidFill>
              </a:rPr>
              <a:t>you</a:t>
            </a:r>
            <a:r>
              <a:rPr lang="en-US" dirty="0" smtClean="0">
                <a:solidFill>
                  <a:schemeClr val="bg1"/>
                </a:solidFill>
              </a:rPr>
              <a:t> are stubborn </a:t>
            </a:r>
            <a:r>
              <a:rPr lang="en-US" b="1" dirty="0" smtClean="0">
                <a:solidFill>
                  <a:schemeClr val="bg1"/>
                </a:solidFill>
              </a:rPr>
              <a:t>and</a:t>
            </a:r>
            <a:r>
              <a:rPr lang="en-US" dirty="0" smtClean="0">
                <a:solidFill>
                  <a:schemeClr val="bg1"/>
                </a:solidFill>
              </a:rPr>
              <a:t> don’t want to </a:t>
            </a:r>
            <a:r>
              <a:rPr lang="en-US" b="1" dirty="0" smtClean="0">
                <a:solidFill>
                  <a:schemeClr val="bg1"/>
                </a:solidFill>
              </a:rPr>
              <a:t>change</a:t>
            </a:r>
            <a:r>
              <a:rPr lang="en-US" dirty="0" smtClean="0">
                <a:solidFill>
                  <a:schemeClr val="bg1"/>
                </a:solidFill>
              </a:rPr>
              <a:t> </a:t>
            </a:r>
            <a:r>
              <a:rPr lang="en-US" b="1" dirty="0" err="1" smtClean="0">
                <a:solidFill>
                  <a:schemeClr val="bg1"/>
                </a:solidFill>
              </a:rPr>
              <a:t>theway</a:t>
            </a:r>
            <a:r>
              <a:rPr lang="en-US" dirty="0" smtClean="0">
                <a:solidFill>
                  <a:schemeClr val="bg1"/>
                </a:solidFill>
              </a:rPr>
              <a:t> </a:t>
            </a:r>
            <a:r>
              <a:rPr lang="en-US" b="1" dirty="0" smtClean="0">
                <a:solidFill>
                  <a:schemeClr val="bg1"/>
                </a:solidFill>
              </a:rPr>
              <a:t>you</a:t>
            </a:r>
            <a:r>
              <a:rPr lang="en-US" dirty="0" smtClean="0">
                <a:solidFill>
                  <a:schemeClr val="bg1"/>
                </a:solidFill>
              </a:rPr>
              <a:t> </a:t>
            </a:r>
            <a:r>
              <a:rPr lang="en-US" b="1" dirty="0" smtClean="0">
                <a:solidFill>
                  <a:schemeClr val="bg1"/>
                </a:solidFill>
              </a:rPr>
              <a:t>think</a:t>
            </a:r>
            <a:r>
              <a:rPr lang="en-US" dirty="0" smtClean="0">
                <a:solidFill>
                  <a:schemeClr val="bg1"/>
                </a:solidFill>
              </a:rPr>
              <a:t> </a:t>
            </a:r>
            <a:r>
              <a:rPr lang="en-US" b="1" dirty="0" smtClean="0">
                <a:solidFill>
                  <a:schemeClr val="bg1"/>
                </a:solidFill>
              </a:rPr>
              <a:t>and</a:t>
            </a:r>
            <a:r>
              <a:rPr lang="en-US" dirty="0" smtClean="0">
                <a:solidFill>
                  <a:schemeClr val="bg1"/>
                </a:solidFill>
              </a:rPr>
              <a:t> </a:t>
            </a:r>
            <a:r>
              <a:rPr lang="en-US" b="1" dirty="0" smtClean="0">
                <a:solidFill>
                  <a:schemeClr val="bg1"/>
                </a:solidFill>
              </a:rPr>
              <a:t>act</a:t>
            </a:r>
            <a:r>
              <a:rPr lang="en-US" dirty="0" smtClean="0">
                <a:solidFill>
                  <a:schemeClr val="bg1"/>
                </a:solidFill>
              </a:rPr>
              <a:t>, </a:t>
            </a:r>
            <a:r>
              <a:rPr lang="en-US" b="1" dirty="0" smtClean="0">
                <a:solidFill>
                  <a:schemeClr val="bg1"/>
                </a:solidFill>
              </a:rPr>
              <a:t>you</a:t>
            </a:r>
            <a:r>
              <a:rPr lang="en-US" dirty="0" smtClean="0">
                <a:solidFill>
                  <a:schemeClr val="bg1"/>
                </a:solidFill>
              </a:rPr>
              <a:t> are adding to </a:t>
            </a:r>
            <a:r>
              <a:rPr lang="en-US" b="1" dirty="0" smtClean="0">
                <a:solidFill>
                  <a:schemeClr val="bg1"/>
                </a:solidFill>
              </a:rPr>
              <a:t>the</a:t>
            </a:r>
            <a:r>
              <a:rPr lang="en-US" dirty="0" smtClean="0">
                <a:solidFill>
                  <a:schemeClr val="bg1"/>
                </a:solidFill>
              </a:rPr>
              <a:t> anger that God will have against </a:t>
            </a:r>
            <a:r>
              <a:rPr lang="en-US" b="1" dirty="0" smtClean="0">
                <a:solidFill>
                  <a:schemeClr val="bg1"/>
                </a:solidFill>
              </a:rPr>
              <a:t>you</a:t>
            </a:r>
            <a:r>
              <a:rPr lang="en-US" dirty="0" smtClean="0">
                <a:solidFill>
                  <a:schemeClr val="bg1"/>
                </a:solidFill>
              </a:rPr>
              <a:t> on that day when God vents his anger. At that time God will reveal that his decisions are fair.</a:t>
            </a:r>
          </a:p>
          <a:p>
            <a:endParaRPr lang="en-US"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1905000"/>
            <a:ext cx="8382000" cy="2964914"/>
          </a:xfrm>
          <a:prstGeom prst="rect">
            <a:avLst/>
          </a:prstGeom>
          <a:noFill/>
        </p:spPr>
        <p:txBody>
          <a:bodyPr wrap="square" rtlCol="0">
            <a:spAutoFit/>
          </a:bodyPr>
          <a:lstStyle/>
          <a:p>
            <a:r>
              <a:rPr lang="en-US" sz="2800" b="1" u="sng" dirty="0" smtClean="0">
                <a:solidFill>
                  <a:srgbClr val="462DFD"/>
                </a:solidFill>
              </a:rPr>
              <a:t>John 13:34-35</a:t>
            </a:r>
            <a:r>
              <a:rPr lang="en-US" sz="2800" u="sng" dirty="0" smtClean="0">
                <a:solidFill>
                  <a:srgbClr val="462DFD"/>
                </a:solidFill>
              </a:rPr>
              <a:t> </a:t>
            </a:r>
            <a:r>
              <a:rPr lang="en-US" dirty="0" smtClean="0">
                <a:solidFill>
                  <a:schemeClr val="bg1"/>
                </a:solidFill>
              </a:rPr>
              <a:t>GOD’S WORD Translation (GW)</a:t>
            </a:r>
            <a:endParaRPr lang="en-US" b="1" dirty="0" smtClean="0">
              <a:solidFill>
                <a:schemeClr val="bg1"/>
              </a:solidFill>
            </a:endParaRPr>
          </a:p>
          <a:p>
            <a:r>
              <a:rPr lang="en-US" sz="2800" b="1" baseline="30000" dirty="0" smtClean="0">
                <a:solidFill>
                  <a:schemeClr val="bg1"/>
                </a:solidFill>
              </a:rPr>
              <a:t> </a:t>
            </a:r>
            <a:endParaRPr lang="en-US" sz="2800" b="1" baseline="30000" dirty="0" smtClean="0">
              <a:solidFill>
                <a:schemeClr val="bg1"/>
              </a:solidFill>
            </a:endParaRPr>
          </a:p>
          <a:p>
            <a:r>
              <a:rPr lang="en-US" sz="2800" dirty="0" smtClean="0">
                <a:solidFill>
                  <a:schemeClr val="bg1"/>
                </a:solidFill>
              </a:rPr>
              <a:t>“</a:t>
            </a:r>
            <a:r>
              <a:rPr lang="en-US" sz="2800" dirty="0" smtClean="0">
                <a:solidFill>
                  <a:schemeClr val="bg1"/>
                </a:solidFill>
              </a:rPr>
              <a:t>I’m giving you a new commandment: Love each other in the same way that I have loved you. </a:t>
            </a:r>
            <a:r>
              <a:rPr lang="en-US" sz="2800" b="1" baseline="30000" dirty="0" smtClean="0">
                <a:solidFill>
                  <a:schemeClr val="bg1"/>
                </a:solidFill>
              </a:rPr>
              <a:t> </a:t>
            </a:r>
            <a:r>
              <a:rPr lang="en-US" sz="2800" dirty="0" smtClean="0">
                <a:solidFill>
                  <a:schemeClr val="bg1"/>
                </a:solidFill>
              </a:rPr>
              <a:t>Everyone will know that you are my disciples because of your love for each other.”</a:t>
            </a:r>
          </a:p>
          <a:p>
            <a:endParaRPr lang="en-US" sz="2800"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7070</TotalTime>
  <Words>142</Words>
  <Application>Microsoft Office PowerPoint</Application>
  <PresentationFormat>On-screen Show (4:3)</PresentationFormat>
  <Paragraphs>80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Identity Crisis</vt:lpstr>
      <vt:lpstr>Slide 2</vt:lpstr>
      <vt:lpstr>Romans 3:9-12 )  What, then, is the situation? Do we have any advantage? Not at all. We have already accused everyone (both Jews and Greeks) of being under the power of sin,  as Scripture says, “Not one person has God’s approval.  No one understands.     No one searches for God.      Everyone has turned away.         Together they have become rotten to the core.             No one does anything good,                 not even one person.” </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Identity Crisis- Who are we? Who am I?</dc:title>
  <dc:creator>Chris</dc:creator>
  <cp:lastModifiedBy>Chris</cp:lastModifiedBy>
  <cp:revision>19</cp:revision>
  <dcterms:created xsi:type="dcterms:W3CDTF">2017-11-20T20:15:25Z</dcterms:created>
  <dcterms:modified xsi:type="dcterms:W3CDTF">2017-11-26T00:03:32Z</dcterms:modified>
</cp:coreProperties>
</file>