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89" r:id="rId2"/>
    <p:sldId id="279" r:id="rId3"/>
    <p:sldId id="322" r:id="rId4"/>
    <p:sldId id="292" r:id="rId5"/>
    <p:sldId id="334" r:id="rId6"/>
    <p:sldId id="300" r:id="rId7"/>
    <p:sldId id="335" r:id="rId8"/>
    <p:sldId id="317" r:id="rId9"/>
    <p:sldId id="303" r:id="rId10"/>
    <p:sldId id="302" r:id="rId11"/>
    <p:sldId id="313" r:id="rId12"/>
    <p:sldId id="305" r:id="rId13"/>
    <p:sldId id="306" r:id="rId14"/>
    <p:sldId id="336" r:id="rId15"/>
    <p:sldId id="337" r:id="rId16"/>
    <p:sldId id="338" r:id="rId17"/>
    <p:sldId id="261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FD0"/>
    <a:srgbClr val="190894"/>
    <a:srgbClr val="980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7" d="100"/>
          <a:sy n="157" d="100"/>
        </p:scale>
        <p:origin x="-96" y="-1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6699-FDD2-4944-B0EF-D6543AD99DD7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16FF4-8795-B641-BBA6-070086CE5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4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EEB39-6905-2A4C-A514-F32CAB29EF98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965095"/>
              </p:ext>
            </p:extLst>
          </p:nvPr>
        </p:nvGraphicFramePr>
        <p:xfrm>
          <a:off x="65298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Document" r:id="rId3" imgW="5486400" imgH="3238500" progId="Word.Document.12">
                  <p:embed/>
                </p:oleObj>
              </mc:Choice>
              <mc:Fallback>
                <p:oleObj name="Document" r:id="rId3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298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8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50" y="371099"/>
            <a:ext cx="8931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6247" y="1602881"/>
            <a:ext cx="1713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Exodus 3:14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1657" y="371099"/>
            <a:ext cx="8142221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baseline="30000" dirty="0"/>
              <a:t> </a:t>
            </a:r>
            <a:endParaRPr lang="en-US" sz="2800" dirty="0"/>
          </a:p>
          <a:p>
            <a:endParaRPr lang="en-US" sz="2800" dirty="0">
              <a:latin typeface="Arial Hebrew"/>
              <a:cs typeface="Arial Hebre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60" y="2963050"/>
            <a:ext cx="8767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angla MN"/>
                <a:cs typeface="Bangla MN"/>
              </a:rPr>
              <a:t>Luke 19:10 </a:t>
            </a:r>
            <a:r>
              <a:rPr lang="en-US" sz="3600" b="1" baseline="30000" dirty="0">
                <a:latin typeface="Bangla MN"/>
                <a:cs typeface="Bangla MN"/>
              </a:rPr>
              <a:t> </a:t>
            </a:r>
            <a:r>
              <a:rPr lang="en-US" sz="3600" dirty="0">
                <a:latin typeface="Bangla MN"/>
                <a:cs typeface="Bangla MN"/>
              </a:rPr>
              <a:t>For the Son of Man came to seek and to save the lost.”</a:t>
            </a:r>
            <a:endParaRPr lang="en-US" sz="3600" b="1" dirty="0">
              <a:latin typeface="Bangla MN"/>
              <a:cs typeface="Bangla M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2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6755" y="265789"/>
            <a:ext cx="8654187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Luke 15:3-7</a:t>
            </a:r>
            <a:r>
              <a:rPr lang="en-US" sz="28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Then Jesus told them this parable: </a:t>
            </a:r>
            <a:r>
              <a:rPr lang="en-US" sz="28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4 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“Suppose one of you has a hundred sheep and loses one of them. Doesn’t he leave the ninety-nine in the open country and go after the lost sheep until he finds it? </a:t>
            </a:r>
            <a:r>
              <a:rPr lang="en-US" sz="28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5 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when he finds it, he joyfully puts it on his shoulders </a:t>
            </a:r>
            <a:r>
              <a:rPr lang="en-US" sz="28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6 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goes home. Then he calls his friends and neighbors together and says, ‘Rejoice with me; I have found my lost sheep.’ </a:t>
            </a:r>
            <a:r>
              <a:rPr lang="en-US" sz="28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7 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tell you that in the same way there will be more rejoicing in heaven over one sinner who repents than over ninety-nine righteous persons who do not need to repent.</a:t>
            </a:r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5763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2606"/>
            <a:ext cx="9065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 </a:t>
            </a:r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52893" y="246100"/>
            <a:ext cx="82209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 </a:t>
            </a:r>
          </a:p>
          <a:p>
            <a:endParaRPr lang="en-US" sz="2800" dirty="0">
              <a:latin typeface="American Typewriter"/>
              <a:cs typeface="American Typewriter"/>
            </a:endParaRPr>
          </a:p>
          <a:p>
            <a:endParaRPr lang="en-US" sz="2800" dirty="0">
              <a:latin typeface="American Typewriter"/>
              <a:cs typeface="American Typewrite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1811" y="374073"/>
            <a:ext cx="81520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Luke 15:8-10</a:t>
            </a:r>
            <a:r>
              <a:rPr lang="en-US" sz="32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“Or suppose a woman has ten silver coins and loses one. Doesn’t she light a lamp, sweep the house and search carefully until she finds it? </a:t>
            </a:r>
            <a:r>
              <a:rPr lang="en-US" sz="32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9 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when she finds it, she calls her friends and neighbors together and says, ‘Rejoice with me; I have found my lost coin.’</a:t>
            </a:r>
            <a:r>
              <a:rPr lang="en-US" sz="32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10 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the same way, I tell you, there is rejoicing in the presence of the angels of God over one sinner who repents.”</a:t>
            </a:r>
          </a:p>
        </p:txBody>
      </p:sp>
    </p:spTree>
    <p:extLst>
      <p:ext uri="{BB962C8B-B14F-4D97-AF65-F5344CB8AC3E}">
        <p14:creationId xmlns:p14="http://schemas.microsoft.com/office/powerpoint/2010/main" val="139458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747" y="248478"/>
            <a:ext cx="840804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Bangla MN"/>
                <a:cs typeface="Bangla MN"/>
              </a:rPr>
              <a:t>Luke 15:17-22</a:t>
            </a:r>
            <a:r>
              <a:rPr lang="en-US" sz="2000" b="1" baseline="30000" dirty="0">
                <a:latin typeface="Bangla MN"/>
                <a:cs typeface="Bangla MN"/>
              </a:rPr>
              <a:t> </a:t>
            </a:r>
            <a:endParaRPr lang="en-US" sz="2000" b="1" baseline="30000" dirty="0" smtClean="0">
              <a:latin typeface="Bangla MN"/>
              <a:cs typeface="Bangla MN"/>
            </a:endParaRPr>
          </a:p>
          <a:p>
            <a:r>
              <a:rPr lang="en-US" sz="2000" dirty="0" smtClean="0">
                <a:latin typeface="Bangla MN"/>
                <a:cs typeface="Bangla MN"/>
              </a:rPr>
              <a:t>“</a:t>
            </a:r>
            <a:r>
              <a:rPr lang="en-US" sz="2000" dirty="0">
                <a:latin typeface="Bangla MN"/>
                <a:cs typeface="Bangla MN"/>
              </a:rPr>
              <a:t>When he came to his senses, he said, ‘How many of my father’s hired servants have food to spare, and here I am starving to death!</a:t>
            </a:r>
            <a:r>
              <a:rPr lang="en-US" sz="2000" baseline="30000" dirty="0">
                <a:latin typeface="Bangla MN"/>
                <a:cs typeface="Bangla MN"/>
              </a:rPr>
              <a:t>18 </a:t>
            </a:r>
            <a:r>
              <a:rPr lang="en-US" sz="2000" dirty="0">
                <a:latin typeface="Bangla MN"/>
                <a:cs typeface="Bangla MN"/>
              </a:rPr>
              <a:t>I will set out and go back to my father and say to him: Father, I have sinned against heaven and against you. </a:t>
            </a:r>
            <a:r>
              <a:rPr lang="en-US" sz="2000" baseline="30000" dirty="0">
                <a:latin typeface="Bangla MN"/>
                <a:cs typeface="Bangla MN"/>
              </a:rPr>
              <a:t>19 </a:t>
            </a:r>
            <a:r>
              <a:rPr lang="en-US" sz="2000" dirty="0">
                <a:latin typeface="Bangla MN"/>
                <a:cs typeface="Bangla MN"/>
              </a:rPr>
              <a:t>I am no longer worthy to be called your son; make me like one of your hired servants.’ </a:t>
            </a:r>
            <a:r>
              <a:rPr lang="en-US" sz="2000" baseline="30000" dirty="0">
                <a:latin typeface="Bangla MN"/>
                <a:cs typeface="Bangla MN"/>
              </a:rPr>
              <a:t>20 </a:t>
            </a:r>
            <a:r>
              <a:rPr lang="en-US" sz="2000" dirty="0">
                <a:latin typeface="Bangla MN"/>
                <a:cs typeface="Bangla MN"/>
              </a:rPr>
              <a:t>So he got up and went to his father. “But while he was still a long way off, his father saw him and was filled with compassion for him; he ran to his son, threw his arms around him and kissed him.</a:t>
            </a:r>
            <a:r>
              <a:rPr lang="en-US" sz="2000" b="1" baseline="30000" dirty="0">
                <a:latin typeface="Bangla MN"/>
                <a:cs typeface="Bangla MN"/>
              </a:rPr>
              <a:t>2</a:t>
            </a:r>
            <a:r>
              <a:rPr lang="en-US" sz="2000" baseline="30000" dirty="0">
                <a:latin typeface="Bangla MN"/>
                <a:cs typeface="Bangla MN"/>
              </a:rPr>
              <a:t>1 </a:t>
            </a:r>
            <a:r>
              <a:rPr lang="en-US" sz="2000" dirty="0">
                <a:latin typeface="Bangla MN"/>
                <a:cs typeface="Bangla MN"/>
              </a:rPr>
              <a:t>“The son said to him, ‘Father, I have sinned against heaven and against you. I am no longer worthy to be called your son.’</a:t>
            </a:r>
            <a:r>
              <a:rPr lang="en-US" sz="2000" baseline="30000" dirty="0">
                <a:latin typeface="Bangla MN"/>
                <a:cs typeface="Bangla MN"/>
              </a:rPr>
              <a:t>22 </a:t>
            </a:r>
            <a:r>
              <a:rPr lang="en-US" sz="2000" dirty="0">
                <a:latin typeface="Bangla MN"/>
                <a:cs typeface="Bangla MN"/>
              </a:rPr>
              <a:t>“But the father said to his servants, ‘Quick! Bring the best robe and put it on him. Put a ring on his finger and sandals on his feet.</a:t>
            </a:r>
            <a:endParaRPr lang="en-US" sz="2000" b="1" dirty="0">
              <a:latin typeface="Bangla MN"/>
              <a:cs typeface="Bangla MN"/>
            </a:endParaRPr>
          </a:p>
          <a:p>
            <a:r>
              <a:rPr lang="en-US" dirty="0"/>
              <a:t>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579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047" y="521734"/>
            <a:ext cx="82800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Bangla MN"/>
                <a:cs typeface="Bangla MN"/>
              </a:rPr>
              <a:t>Matthew 7:21</a:t>
            </a:r>
            <a:r>
              <a:rPr lang="en-US" sz="4000" b="1" baseline="30000" dirty="0">
                <a:latin typeface="Bangla MN"/>
                <a:cs typeface="Bangla MN"/>
              </a:rPr>
              <a:t> </a:t>
            </a:r>
            <a:endParaRPr lang="en-US" sz="4000" b="1" baseline="30000" dirty="0" smtClean="0">
              <a:latin typeface="Bangla MN"/>
              <a:cs typeface="Bangla MN"/>
            </a:endParaRPr>
          </a:p>
          <a:p>
            <a:r>
              <a:rPr lang="en-US" sz="4000" dirty="0" smtClean="0">
                <a:latin typeface="Bangla MN"/>
                <a:cs typeface="Bangla MN"/>
              </a:rPr>
              <a:t>“</a:t>
            </a:r>
            <a:r>
              <a:rPr lang="en-US" sz="4000" dirty="0">
                <a:latin typeface="Bangla MN"/>
                <a:cs typeface="Bangla MN"/>
              </a:rPr>
              <a:t>Not everyone who says to me, ‘Lord, Lord,’ will enter the kingdom of heaven, but only the one who does the will of my Father who is in heaven</a:t>
            </a:r>
            <a:r>
              <a:rPr lang="en-US" sz="4000" dirty="0" smtClean="0">
                <a:latin typeface="Bangla MN"/>
                <a:cs typeface="Bangla MN"/>
              </a:rPr>
              <a:t>.”</a:t>
            </a:r>
            <a:endParaRPr lang="en-US" sz="4000" b="1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3077583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966" y="295321"/>
            <a:ext cx="8112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Bangla MN"/>
                <a:cs typeface="Bangla MN"/>
              </a:rPr>
              <a:t>Matthew 12:50</a:t>
            </a:r>
            <a:r>
              <a:rPr lang="en-US" sz="4800" dirty="0">
                <a:latin typeface="Bangla MN"/>
                <a:cs typeface="Bangla MN"/>
              </a:rPr>
              <a:t> </a:t>
            </a:r>
            <a:endParaRPr lang="en-US" sz="4800" dirty="0" smtClean="0">
              <a:latin typeface="Bangla MN"/>
              <a:cs typeface="Bangla MN"/>
            </a:endParaRPr>
          </a:p>
          <a:p>
            <a:r>
              <a:rPr lang="en-US" sz="4800" dirty="0" smtClean="0">
                <a:latin typeface="Bangla MN"/>
                <a:cs typeface="Bangla MN"/>
              </a:rPr>
              <a:t>For </a:t>
            </a:r>
            <a:r>
              <a:rPr lang="en-US" sz="4800" dirty="0">
                <a:latin typeface="Bangla MN"/>
                <a:cs typeface="Bangla MN"/>
              </a:rPr>
              <a:t>whoever does the will of my Father in heaven is my brother and sister and mother.”</a:t>
            </a:r>
            <a:endParaRPr lang="en-US" sz="4800" b="1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3875719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541" y="323554"/>
            <a:ext cx="7959920" cy="4154983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 w="76200" cmpd="sng"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Luke 19:10 </a:t>
            </a:r>
            <a:r>
              <a:rPr lang="en-US" sz="6600" b="1" spc="300" baseline="30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 </a:t>
            </a:r>
            <a:endParaRPr lang="en-US" sz="6600" b="1" spc="300" baseline="300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For </a:t>
            </a:r>
            <a:r>
              <a:rPr lang="en-US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Son of Man came to seek and to save the lost.”</a:t>
            </a:r>
            <a:endParaRPr lang="en-US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377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356246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17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9" y="0"/>
            <a:ext cx="9144000" cy="52115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40" y="0"/>
            <a:ext cx="9124960" cy="78175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9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ngla MN"/>
                <a:cs typeface="Bangla MN"/>
              </a:rPr>
              <a:t>“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0"/>
                </a:solidFill>
                <a:latin typeface="Bangla MN"/>
                <a:cs typeface="Bangla MN"/>
              </a:rPr>
              <a:t>Seeking As You Were Sought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0"/>
                </a:solidFill>
                <a:latin typeface="Bangla MN"/>
                <a:cs typeface="Bangla MN"/>
              </a:rPr>
              <a:t> 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0"/>
                </a:solidFill>
                <a:latin typeface="Bangla MN"/>
                <a:cs typeface="Bangla MN"/>
              </a:rPr>
              <a:t>”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0"/>
              </a:solidFill>
              <a:latin typeface="Bangla MN"/>
              <a:cs typeface="Bangla MN"/>
            </a:endParaRPr>
          </a:p>
          <a:p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 </a:t>
            </a:r>
          </a:p>
          <a:p>
            <a:pPr algn="ctr"/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</a:p>
          <a:p>
            <a:pPr algn="ctr"/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28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2386" y="600028"/>
            <a:ext cx="81239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Hebrews 4:12</a:t>
            </a:r>
            <a:r>
              <a:rPr lang="en-US" sz="4000" dirty="0" smtClean="0">
                <a:solidFill>
                  <a:schemeClr val="bg1"/>
                </a:solidFill>
              </a:rPr>
              <a:t> For the word of God is alive and active. Sharper than any double-edged sword, it penetrates even to dividing soul and spirit, joints and marrow; it judges the thoughts and attitudes of the heart.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 descr="Second_Coming_Heaven_bible_twvlpz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0327" y="16914"/>
            <a:ext cx="85416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Hebrews 4:12 </a:t>
            </a:r>
            <a:endParaRPr lang="en-US" sz="4400" b="1" kern="12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4400" b="1" kern="1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 the word of God is alive and active. Sharper than any double-edged sword, it penetrates even to dividing soul and spirit, joints and marrow; it judges the thoughts and attitudes of the heart.</a:t>
            </a:r>
            <a:endParaRPr lang="en-US" sz="4400" b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66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6431" y="1786598"/>
            <a:ext cx="2082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John 6:14-15 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93" y="177192"/>
            <a:ext cx="8604958" cy="478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5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3468" y="331096"/>
            <a:ext cx="7039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93820" y="331097"/>
            <a:ext cx="8358822" cy="4440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 Hebrew"/>
                <a:cs typeface="Arial Hebrew"/>
              </a:rPr>
              <a:t>Luke 19 :1-10</a:t>
            </a:r>
            <a:r>
              <a:rPr lang="en-US" sz="2000" dirty="0">
                <a:latin typeface="Arial Hebrew"/>
                <a:cs typeface="Arial Hebrew"/>
              </a:rPr>
              <a:t> Jesus entered Jericho and was passing through. </a:t>
            </a:r>
            <a:r>
              <a:rPr lang="en-US" sz="2000" baseline="30000" dirty="0">
                <a:latin typeface="Arial Hebrew"/>
                <a:cs typeface="Arial Hebrew"/>
              </a:rPr>
              <a:t>2 </a:t>
            </a:r>
            <a:r>
              <a:rPr lang="en-US" sz="2000" dirty="0">
                <a:latin typeface="Arial Hebrew"/>
                <a:cs typeface="Arial Hebrew"/>
              </a:rPr>
              <a:t>A man was there by the name of Zacchaeus; he was a chief tax collector and was wealthy. </a:t>
            </a:r>
            <a:r>
              <a:rPr lang="en-US" sz="2000" baseline="30000" dirty="0">
                <a:latin typeface="Arial Hebrew"/>
                <a:cs typeface="Arial Hebrew"/>
              </a:rPr>
              <a:t>3 </a:t>
            </a:r>
            <a:r>
              <a:rPr lang="en-US" sz="2000" dirty="0">
                <a:latin typeface="Arial Hebrew"/>
                <a:cs typeface="Arial Hebrew"/>
              </a:rPr>
              <a:t>He wanted to see who Jesus was, but because he was short he could not see over the crowd. </a:t>
            </a:r>
            <a:r>
              <a:rPr lang="en-US" sz="2000" baseline="30000" dirty="0">
                <a:latin typeface="Arial Hebrew"/>
                <a:cs typeface="Arial Hebrew"/>
              </a:rPr>
              <a:t>4 </a:t>
            </a:r>
            <a:r>
              <a:rPr lang="en-US" sz="2000" dirty="0">
                <a:latin typeface="Arial Hebrew"/>
                <a:cs typeface="Arial Hebrew"/>
              </a:rPr>
              <a:t>So he ran ahead and climbed a sycamore-fig tree to see him, since Jesus was coming that way.</a:t>
            </a:r>
            <a:r>
              <a:rPr lang="en-US" sz="2000" baseline="30000" dirty="0">
                <a:latin typeface="Arial Hebrew"/>
                <a:cs typeface="Arial Hebrew"/>
              </a:rPr>
              <a:t>5 </a:t>
            </a:r>
            <a:r>
              <a:rPr lang="en-US" sz="2000" dirty="0">
                <a:latin typeface="Arial Hebrew"/>
                <a:cs typeface="Arial Hebrew"/>
              </a:rPr>
              <a:t>When Jesus reached the spot, he looked up and said to him, “Zacchaeus, come down immediately. I must stay at your house today.” </a:t>
            </a:r>
            <a:r>
              <a:rPr lang="en-US" sz="2000" baseline="30000" dirty="0">
                <a:latin typeface="Arial Hebrew"/>
                <a:cs typeface="Arial Hebrew"/>
              </a:rPr>
              <a:t>6 </a:t>
            </a:r>
            <a:r>
              <a:rPr lang="en-US" sz="2000" dirty="0">
                <a:latin typeface="Arial Hebrew"/>
                <a:cs typeface="Arial Hebrew"/>
              </a:rPr>
              <a:t>So he came down at once and welcomed him gladly.</a:t>
            </a:r>
            <a:r>
              <a:rPr lang="en-US" sz="2000" baseline="30000" dirty="0">
                <a:latin typeface="Arial Hebrew"/>
                <a:cs typeface="Arial Hebrew"/>
              </a:rPr>
              <a:t>7 </a:t>
            </a:r>
            <a:r>
              <a:rPr lang="en-US" sz="2000" dirty="0">
                <a:latin typeface="Arial Hebrew"/>
                <a:cs typeface="Arial Hebrew"/>
              </a:rPr>
              <a:t>All the people saw this and began to mutter, “He has gone to be the guest of a sinner.”</a:t>
            </a:r>
            <a:r>
              <a:rPr lang="en-US" sz="2000" baseline="30000" dirty="0">
                <a:latin typeface="Arial Hebrew"/>
                <a:cs typeface="Arial Hebrew"/>
              </a:rPr>
              <a:t>8 </a:t>
            </a:r>
            <a:r>
              <a:rPr lang="en-US" sz="2000" dirty="0">
                <a:latin typeface="Arial Hebrew"/>
                <a:cs typeface="Arial Hebrew"/>
              </a:rPr>
              <a:t>But Zacchaeus stood up and said to the Lord, “Look, Lord! Here and now I give half of my possessions to the poor, and if I have cheated anybody out of anything, I will pay back four times the amount.”</a:t>
            </a:r>
            <a:r>
              <a:rPr lang="en-US" sz="2000" baseline="30000" dirty="0">
                <a:latin typeface="Arial Hebrew"/>
                <a:cs typeface="Arial Hebrew"/>
              </a:rPr>
              <a:t>9 </a:t>
            </a:r>
            <a:r>
              <a:rPr lang="en-US" sz="2000" dirty="0">
                <a:latin typeface="Arial Hebrew"/>
                <a:cs typeface="Arial Hebrew"/>
              </a:rPr>
              <a:t>Jesus said to him, “Today salvation has come to this house, because this man, too, is a son of Abraham. </a:t>
            </a:r>
            <a:r>
              <a:rPr lang="en-US" sz="2000" baseline="30000" dirty="0">
                <a:latin typeface="Arial Hebrew"/>
                <a:cs typeface="Arial Hebrew"/>
              </a:rPr>
              <a:t>10 </a:t>
            </a:r>
            <a:r>
              <a:rPr lang="en-US" sz="2000" dirty="0">
                <a:latin typeface="Arial Hebrew"/>
                <a:cs typeface="Arial Hebrew"/>
              </a:rPr>
              <a:t>For the Son of Man came to seek and to save the lost.”</a:t>
            </a:r>
            <a:endParaRPr lang="en-US" sz="2000" b="1" dirty="0">
              <a:latin typeface="Arial Hebrew"/>
              <a:cs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351949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73" y="147660"/>
            <a:ext cx="8782179" cy="48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2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665" y="324853"/>
            <a:ext cx="83391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Arial Hebrew Scholar"/>
                <a:cs typeface="Arial Hebrew Scholar"/>
              </a:rPr>
              <a:t>1 Timothy 1:15</a:t>
            </a:r>
            <a:r>
              <a:rPr lang="en-US" sz="4800" dirty="0">
                <a:latin typeface="Arial Hebrew Scholar"/>
                <a:cs typeface="Arial Hebrew Scholar"/>
              </a:rPr>
              <a:t> </a:t>
            </a:r>
            <a:endParaRPr lang="en-US" sz="4800" dirty="0" smtClean="0">
              <a:latin typeface="Arial Hebrew Scholar"/>
              <a:cs typeface="Arial Hebrew Scholar"/>
            </a:endParaRPr>
          </a:p>
          <a:p>
            <a:pPr algn="ctr"/>
            <a:r>
              <a:rPr lang="en-US" sz="4800" dirty="0" smtClean="0">
                <a:latin typeface="Arial Hebrew Scholar"/>
                <a:cs typeface="Arial Hebrew Scholar"/>
              </a:rPr>
              <a:t>Here </a:t>
            </a:r>
            <a:r>
              <a:rPr lang="en-US" sz="4800" dirty="0">
                <a:latin typeface="Arial Hebrew Scholar"/>
                <a:cs typeface="Arial Hebrew Scholar"/>
              </a:rPr>
              <a:t>is a trustworthy saying that deserves full acceptance: Christ Jesus came into the world to save sinners—of whom I am the worst.</a:t>
            </a:r>
            <a:endParaRPr lang="en-US" sz="4800" b="1" dirty="0">
              <a:latin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186114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056" y="374074"/>
            <a:ext cx="84474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 Hebrew Scholar"/>
                <a:cs typeface="Arial Hebrew Scholar"/>
              </a:rPr>
              <a:t> </a:t>
            </a:r>
            <a:r>
              <a:rPr lang="en-US" sz="3200" b="1" dirty="0">
                <a:latin typeface="Arial Hebrew Scholar"/>
                <a:cs typeface="Arial Hebrew Scholar"/>
              </a:rPr>
              <a:t>1 Chronicles 16:8-11</a:t>
            </a:r>
            <a:r>
              <a:rPr lang="en-US" sz="3200" dirty="0">
                <a:latin typeface="Arial Hebrew Scholar"/>
                <a:cs typeface="Arial Hebrew Scholar"/>
              </a:rPr>
              <a:t> </a:t>
            </a:r>
            <a:endParaRPr lang="en-US" sz="3200" dirty="0" smtClean="0">
              <a:latin typeface="Arial Hebrew Scholar"/>
              <a:cs typeface="Arial Hebrew Scholar"/>
            </a:endParaRPr>
          </a:p>
          <a:p>
            <a:r>
              <a:rPr lang="en-US" sz="3200" dirty="0" smtClean="0">
                <a:latin typeface="Arial Hebrew Scholar"/>
                <a:cs typeface="Arial Hebrew Scholar"/>
              </a:rPr>
              <a:t> Give </a:t>
            </a:r>
            <a:r>
              <a:rPr lang="en-US" sz="3200" dirty="0">
                <a:latin typeface="Arial Hebrew Scholar"/>
                <a:cs typeface="Arial Hebrew Scholar"/>
              </a:rPr>
              <a:t>praise to the Lord, proclaim his name; make known among </a:t>
            </a:r>
            <a:r>
              <a:rPr lang="en-US" sz="3200" dirty="0" smtClean="0">
                <a:latin typeface="Arial Hebrew Scholar"/>
                <a:cs typeface="Arial Hebrew Scholar"/>
              </a:rPr>
              <a:t>the nations</a:t>
            </a:r>
            <a:r>
              <a:rPr lang="en-US" sz="3200" dirty="0">
                <a:latin typeface="Arial Hebrew Scholar"/>
                <a:cs typeface="Arial Hebrew Scholar"/>
              </a:rPr>
              <a:t> what he has done.</a:t>
            </a:r>
            <a:r>
              <a:rPr lang="en-US" sz="3200" b="1" baseline="30000" dirty="0">
                <a:latin typeface="Arial Hebrew Scholar"/>
                <a:cs typeface="Arial Hebrew Scholar"/>
              </a:rPr>
              <a:t>9 </a:t>
            </a:r>
            <a:r>
              <a:rPr lang="en-US" sz="3200" dirty="0">
                <a:latin typeface="Arial Hebrew Scholar"/>
                <a:cs typeface="Arial Hebrew Scholar"/>
              </a:rPr>
              <a:t>Sing to him, sing praise to him; tell of all his wonderful acts</a:t>
            </a:r>
            <a:r>
              <a:rPr lang="en-US" sz="3200" dirty="0" smtClean="0">
                <a:latin typeface="Arial Hebrew Scholar"/>
                <a:cs typeface="Arial Hebrew Scholar"/>
              </a:rPr>
              <a:t>.</a:t>
            </a:r>
            <a:r>
              <a:rPr lang="en-US" sz="3200" b="1" baseline="30000" dirty="0" smtClean="0">
                <a:latin typeface="Arial Hebrew Scholar"/>
                <a:cs typeface="Arial Hebrew Scholar"/>
              </a:rPr>
              <a:t>10</a:t>
            </a:r>
            <a:r>
              <a:rPr lang="en-US" sz="3200" b="1" baseline="30000" dirty="0">
                <a:latin typeface="Arial Hebrew Scholar"/>
                <a:cs typeface="Arial Hebrew Scholar"/>
              </a:rPr>
              <a:t> </a:t>
            </a:r>
            <a:r>
              <a:rPr lang="en-US" sz="3200" dirty="0">
                <a:latin typeface="Arial Hebrew Scholar"/>
                <a:cs typeface="Arial Hebrew Scholar"/>
              </a:rPr>
              <a:t>Glory in his holy name; let the hearts of those who seek the Lord rejoice</a:t>
            </a:r>
            <a:r>
              <a:rPr lang="en-US" sz="3200" dirty="0" smtClean="0">
                <a:latin typeface="Arial Hebrew Scholar"/>
                <a:cs typeface="Arial Hebrew Scholar"/>
              </a:rPr>
              <a:t>. </a:t>
            </a:r>
            <a:r>
              <a:rPr lang="en-US" sz="3200" b="1" baseline="30000" dirty="0" smtClean="0">
                <a:latin typeface="Arial Hebrew Scholar"/>
                <a:cs typeface="Arial Hebrew Scholar"/>
              </a:rPr>
              <a:t>11</a:t>
            </a:r>
            <a:r>
              <a:rPr lang="en-US" sz="3200" b="1" baseline="30000" dirty="0">
                <a:latin typeface="Arial Hebrew Scholar"/>
                <a:cs typeface="Arial Hebrew Scholar"/>
              </a:rPr>
              <a:t> </a:t>
            </a:r>
            <a:r>
              <a:rPr lang="en-US" sz="3200" dirty="0">
                <a:latin typeface="Arial Hebrew Scholar"/>
                <a:cs typeface="Arial Hebrew Scholar"/>
              </a:rPr>
              <a:t>Look </a:t>
            </a:r>
            <a:r>
              <a:rPr lang="en-US" sz="3200" dirty="0" smtClean="0">
                <a:latin typeface="Arial Hebrew Scholar"/>
                <a:cs typeface="Arial Hebrew Scholar"/>
              </a:rPr>
              <a:t>to the</a:t>
            </a:r>
            <a:r>
              <a:rPr lang="en-US" sz="3200" dirty="0">
                <a:latin typeface="Arial Hebrew Scholar"/>
                <a:cs typeface="Arial Hebrew Scholar"/>
              </a:rPr>
              <a:t> Lord and his strength; seek his face always</a:t>
            </a:r>
            <a:r>
              <a:rPr lang="en-US" sz="3200" dirty="0" smtClean="0">
                <a:latin typeface="Arial Hebrew Scholar"/>
                <a:cs typeface="Arial Hebrew Scholar"/>
              </a:rPr>
              <a:t>.  </a:t>
            </a:r>
            <a:r>
              <a:rPr lang="en-US" sz="3600" dirty="0" smtClean="0">
                <a:latin typeface="Arial Hebrew Scholar"/>
                <a:cs typeface="Arial Hebrew Scholar"/>
              </a:rPr>
              <a:t> </a:t>
            </a:r>
            <a:endParaRPr lang="en-US" sz="3600" dirty="0">
              <a:latin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80815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1811" y="413449"/>
            <a:ext cx="81323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1 Corinthians 11:23-26</a:t>
            </a:r>
            <a:r>
              <a:rPr lang="en-US" sz="2800" dirty="0"/>
              <a:t> For I received from the Lord what I also passed on to you: The Lord Jesus, on the night he was betrayed, took bread, </a:t>
            </a:r>
            <a:r>
              <a:rPr lang="en-US" sz="2800" baseline="30000" dirty="0"/>
              <a:t>24 </a:t>
            </a:r>
            <a:r>
              <a:rPr lang="en-US" sz="2800" dirty="0"/>
              <a:t>and when he had given thanks, he broke it and said, “This is my body, which is for you; do this in remembrance of me.” </a:t>
            </a:r>
            <a:r>
              <a:rPr lang="en-US" sz="2800" baseline="30000" dirty="0"/>
              <a:t>25 </a:t>
            </a:r>
            <a:r>
              <a:rPr lang="en-US" sz="2800" dirty="0"/>
              <a:t>In the same way, after supper he took the cup, saying, “This cup is the new covenant in my blood; do this, whenever you drink it, in remembrance of me.”</a:t>
            </a:r>
            <a:r>
              <a:rPr lang="en-US" sz="2800" baseline="30000" dirty="0"/>
              <a:t>26 </a:t>
            </a:r>
            <a:r>
              <a:rPr lang="en-US" sz="2800" dirty="0"/>
              <a:t>For whenever you eat this bread and drink this cup, you proclaim the Lord’s death until he comes.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0659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5815</TotalTime>
  <Words>194</Words>
  <Application>Microsoft Macintosh PowerPoint</Application>
  <PresentationFormat>On-screen Show (16:9)</PresentationFormat>
  <Paragraphs>35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Black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J. Olla</dc:creator>
  <cp:lastModifiedBy>Robert J. Olla</cp:lastModifiedBy>
  <cp:revision>296</cp:revision>
  <dcterms:created xsi:type="dcterms:W3CDTF">2016-08-27T22:55:59Z</dcterms:created>
  <dcterms:modified xsi:type="dcterms:W3CDTF">2017-09-30T22:33:20Z</dcterms:modified>
</cp:coreProperties>
</file>