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89" r:id="rId2"/>
    <p:sldId id="279" r:id="rId3"/>
    <p:sldId id="292" r:id="rId4"/>
    <p:sldId id="300" r:id="rId5"/>
    <p:sldId id="317" r:id="rId6"/>
    <p:sldId id="303" r:id="rId7"/>
    <p:sldId id="302" r:id="rId8"/>
    <p:sldId id="313" r:id="rId9"/>
    <p:sldId id="305" r:id="rId10"/>
    <p:sldId id="306" r:id="rId11"/>
    <p:sldId id="323" r:id="rId12"/>
    <p:sldId id="324" r:id="rId13"/>
    <p:sldId id="325" r:id="rId14"/>
    <p:sldId id="310" r:id="rId15"/>
    <p:sldId id="261"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9" d="100"/>
          <a:sy n="129" d="100"/>
        </p:scale>
        <p:origin x="-120" y="-175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6/10/17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6/10/17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6/10/17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6/10/17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6/10/17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6/10/17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6/10/17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6/10/17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6/10/17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01"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91" y="108284"/>
            <a:ext cx="8732951" cy="4524315"/>
          </a:xfrm>
          <a:prstGeom prst="rect">
            <a:avLst/>
          </a:prstGeom>
        </p:spPr>
        <p:txBody>
          <a:bodyPr wrap="square">
            <a:spAutoFit/>
          </a:bodyPr>
          <a:lstStyle/>
          <a:p>
            <a:r>
              <a:rPr lang="en-US" sz="3200" b="1" dirty="0">
                <a:latin typeface="Arial Hebrew"/>
                <a:cs typeface="Arial Hebrew"/>
              </a:rPr>
              <a:t>2 Corinthians 4:7</a:t>
            </a:r>
            <a:r>
              <a:rPr lang="en-US" sz="3200" dirty="0">
                <a:latin typeface="Arial Hebrew"/>
                <a:cs typeface="Arial Hebrew"/>
              </a:rPr>
              <a:t>-10 </a:t>
            </a:r>
            <a:endParaRPr lang="en-US" sz="3200" dirty="0" smtClean="0">
              <a:latin typeface="Arial Hebrew"/>
              <a:cs typeface="Arial Hebrew"/>
            </a:endParaRPr>
          </a:p>
          <a:p>
            <a:r>
              <a:rPr lang="en-US" sz="3200" dirty="0" smtClean="0">
                <a:latin typeface="Arial Hebrew"/>
                <a:cs typeface="Arial Hebrew"/>
              </a:rPr>
              <a:t>But </a:t>
            </a:r>
            <a:r>
              <a:rPr lang="en-US" sz="3200" dirty="0">
                <a:latin typeface="Arial Hebrew"/>
                <a:cs typeface="Arial Hebrew"/>
              </a:rPr>
              <a:t>we have this treasure in jars of clay to show that this all-surpassing power is from God and not from us. </a:t>
            </a:r>
            <a:r>
              <a:rPr lang="en-US" sz="3200" baseline="30000" dirty="0">
                <a:latin typeface="Arial Hebrew"/>
                <a:cs typeface="Arial Hebrew"/>
              </a:rPr>
              <a:t>8 </a:t>
            </a:r>
            <a:r>
              <a:rPr lang="en-US" sz="3200" dirty="0">
                <a:latin typeface="Arial Hebrew"/>
                <a:cs typeface="Arial Hebrew"/>
              </a:rPr>
              <a:t>We are hard pressed on every side, but not crushed; perplexed, but not in despair; </a:t>
            </a:r>
            <a:r>
              <a:rPr lang="en-US" sz="3200" baseline="30000" dirty="0">
                <a:latin typeface="Arial Hebrew"/>
                <a:cs typeface="Arial Hebrew"/>
              </a:rPr>
              <a:t>9 </a:t>
            </a:r>
            <a:r>
              <a:rPr lang="en-US" sz="3200" dirty="0">
                <a:latin typeface="Arial Hebrew"/>
                <a:cs typeface="Arial Hebrew"/>
              </a:rPr>
              <a:t>persecuted, but not abandoned; struck down, but not destroyed. </a:t>
            </a:r>
            <a:r>
              <a:rPr lang="en-US" sz="3200" baseline="30000" dirty="0">
                <a:latin typeface="Arial Hebrew"/>
                <a:cs typeface="Arial Hebrew"/>
              </a:rPr>
              <a:t>10 </a:t>
            </a:r>
            <a:r>
              <a:rPr lang="en-US" sz="3200" dirty="0">
                <a:latin typeface="Arial Hebrew"/>
                <a:cs typeface="Arial Hebrew"/>
              </a:rPr>
              <a:t>We always carry around in our body the death of Jesus, so that the life of Jesus may also be revealed in our body.</a:t>
            </a:r>
            <a:endParaRPr lang="en-US" sz="3200" b="1" dirty="0">
              <a:latin typeface="Arial Hebrew"/>
              <a:cs typeface="Arial Hebrew"/>
            </a:endParaRPr>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682" y="127973"/>
            <a:ext cx="8841252" cy="5016758"/>
          </a:xfrm>
          <a:prstGeom prst="rect">
            <a:avLst/>
          </a:prstGeom>
        </p:spPr>
        <p:txBody>
          <a:bodyPr wrap="square">
            <a:spAutoFit/>
          </a:bodyPr>
          <a:lstStyle/>
          <a:p>
            <a:r>
              <a:rPr lang="en-US" sz="4000" b="1" dirty="0">
                <a:latin typeface="Arial Hebrew"/>
                <a:cs typeface="Arial Hebrew"/>
              </a:rPr>
              <a:t>Philippians 4:6-7 </a:t>
            </a:r>
            <a:endParaRPr lang="en-US" sz="4000" b="1" dirty="0" smtClean="0">
              <a:latin typeface="Arial Hebrew"/>
              <a:cs typeface="Arial Hebrew"/>
            </a:endParaRPr>
          </a:p>
          <a:p>
            <a:r>
              <a:rPr lang="en-US" sz="4000" b="1" baseline="30000" dirty="0">
                <a:latin typeface="Arial Hebrew"/>
                <a:cs typeface="Arial Hebrew"/>
              </a:rPr>
              <a:t> </a:t>
            </a:r>
            <a:r>
              <a:rPr lang="en-US" sz="4000" dirty="0">
                <a:latin typeface="Arial Hebrew"/>
                <a:cs typeface="Arial Hebrew"/>
              </a:rPr>
              <a:t>Do not be anxious about anything, but in every situation, by prayer and petition, with thanksgiving, present your requests to God. And the peace of God, which surpasses all understanding, will guard your hearts and your minds in Christ Jesus.</a:t>
            </a:r>
          </a:p>
        </p:txBody>
      </p:sp>
    </p:spTree>
    <p:extLst>
      <p:ext uri="{BB962C8B-B14F-4D97-AF65-F5344CB8AC3E}">
        <p14:creationId xmlns:p14="http://schemas.microsoft.com/office/powerpoint/2010/main" val="33615803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146" y="127972"/>
            <a:ext cx="9025854" cy="4524315"/>
          </a:xfrm>
          <a:prstGeom prst="rect">
            <a:avLst/>
          </a:prstGeom>
        </p:spPr>
        <p:txBody>
          <a:bodyPr wrap="square">
            <a:spAutoFit/>
          </a:bodyPr>
          <a:lstStyle/>
          <a:p>
            <a:r>
              <a:rPr lang="en-US" sz="4800" b="1" dirty="0">
                <a:latin typeface="Arial Hebrew"/>
                <a:cs typeface="Arial Hebrew"/>
              </a:rPr>
              <a:t>Isaiah 26:3-4</a:t>
            </a:r>
            <a:r>
              <a:rPr lang="en-US" sz="4800" dirty="0">
                <a:latin typeface="Arial Hebrew"/>
                <a:cs typeface="Arial Hebrew"/>
              </a:rPr>
              <a:t> </a:t>
            </a:r>
            <a:endParaRPr lang="en-US" sz="4800" dirty="0" smtClean="0">
              <a:latin typeface="Arial Hebrew"/>
              <a:cs typeface="Arial Hebrew"/>
            </a:endParaRPr>
          </a:p>
          <a:p>
            <a:r>
              <a:rPr lang="en-US" sz="4800" dirty="0" smtClean="0">
                <a:latin typeface="Arial Hebrew"/>
                <a:cs typeface="Arial Hebrew"/>
              </a:rPr>
              <a:t>You keep him in perfect peace whose mind is stayed on you, because he trusts in you. </a:t>
            </a:r>
            <a:r>
              <a:rPr lang="en-US" sz="4800" baseline="30000" dirty="0" smtClean="0">
                <a:latin typeface="Arial Hebrew"/>
                <a:cs typeface="Arial Hebrew"/>
              </a:rPr>
              <a:t>4</a:t>
            </a:r>
            <a:r>
              <a:rPr lang="en-US" sz="4800" dirty="0" smtClean="0">
                <a:latin typeface="Arial Hebrew"/>
                <a:cs typeface="Arial Hebrew"/>
              </a:rPr>
              <a:t>Trust in the Lord forever, for the Lord God is an everlasting rock.</a:t>
            </a:r>
            <a:endParaRPr lang="en-US" sz="4800" b="1" dirty="0">
              <a:latin typeface="Arial Hebrew"/>
              <a:cs typeface="Arial Hebrew"/>
            </a:endParaRPr>
          </a:p>
        </p:txBody>
      </p:sp>
    </p:spTree>
    <p:extLst>
      <p:ext uri="{BB962C8B-B14F-4D97-AF65-F5344CB8AC3E}">
        <p14:creationId xmlns:p14="http://schemas.microsoft.com/office/powerpoint/2010/main" val="14304088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455" y="88597"/>
            <a:ext cx="8880633" cy="5078313"/>
          </a:xfrm>
          <a:prstGeom prst="rect">
            <a:avLst/>
          </a:prstGeom>
        </p:spPr>
        <p:txBody>
          <a:bodyPr wrap="square">
            <a:spAutoFit/>
          </a:bodyPr>
          <a:lstStyle/>
          <a:p>
            <a:r>
              <a:rPr lang="en-US" sz="5400" b="1" dirty="0">
                <a:latin typeface="Arial Hebrew"/>
                <a:cs typeface="Arial Hebrew"/>
              </a:rPr>
              <a:t>John 14:27 </a:t>
            </a:r>
            <a:r>
              <a:rPr lang="en-US" sz="5400" b="1" baseline="30000" dirty="0">
                <a:latin typeface="Arial Hebrew"/>
                <a:cs typeface="Arial Hebrew"/>
              </a:rPr>
              <a:t> </a:t>
            </a:r>
            <a:endParaRPr lang="en-US" sz="5400" b="1" baseline="30000" dirty="0" smtClean="0">
              <a:latin typeface="Arial Hebrew"/>
              <a:cs typeface="Arial Hebrew"/>
            </a:endParaRPr>
          </a:p>
          <a:p>
            <a:r>
              <a:rPr lang="en-US" sz="5400" dirty="0" smtClean="0">
                <a:latin typeface="Arial Hebrew"/>
                <a:cs typeface="Arial Hebrew"/>
              </a:rPr>
              <a:t>Peace </a:t>
            </a:r>
            <a:r>
              <a:rPr lang="en-US" sz="5400" dirty="0">
                <a:latin typeface="Arial Hebrew"/>
                <a:cs typeface="Arial Hebrew"/>
              </a:rPr>
              <a:t>I leave with you; my peace I give you. I do not give to you as the world gives. Do not let your hearts be troubled and do not be afraid.</a:t>
            </a:r>
          </a:p>
        </p:txBody>
      </p:sp>
    </p:spTree>
    <p:extLst>
      <p:ext uri="{BB962C8B-B14F-4D97-AF65-F5344CB8AC3E}">
        <p14:creationId xmlns:p14="http://schemas.microsoft.com/office/powerpoint/2010/main" val="4352839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5808"/>
            <a:ext cx="9144000" cy="5215780"/>
          </a:xfrm>
          <a:prstGeom prst="rect">
            <a:avLst/>
          </a:prstGeom>
        </p:spPr>
      </p:pic>
      <p:sp>
        <p:nvSpPr>
          <p:cNvPr id="3" name="Rectangle 2"/>
          <p:cNvSpPr/>
          <p:nvPr/>
        </p:nvSpPr>
        <p:spPr>
          <a:xfrm>
            <a:off x="748257" y="790304"/>
            <a:ext cx="7768093" cy="6309420"/>
          </a:xfrm>
          <a:prstGeom prst="rect">
            <a:avLst/>
          </a:prstGeom>
        </p:spPr>
        <p:txBody>
          <a:bodyPr wrap="square">
            <a:spAutoFit/>
          </a:bodyPr>
          <a:lstStyle/>
          <a:p>
            <a:r>
              <a:rPr lang="en-US" sz="4400" b="1" dirty="0">
                <a:solidFill>
                  <a:schemeClr val="bg1">
                    <a:lumMod val="85000"/>
                    <a:lumOff val="15000"/>
                  </a:schemeClr>
                </a:solidFill>
              </a:rPr>
              <a:t>Romans 15:13 </a:t>
            </a:r>
            <a:r>
              <a:rPr lang="en-US" sz="4400" b="1" baseline="30000" dirty="0">
                <a:solidFill>
                  <a:schemeClr val="bg1">
                    <a:lumMod val="85000"/>
                    <a:lumOff val="15000"/>
                  </a:schemeClr>
                </a:solidFill>
              </a:rPr>
              <a:t> </a:t>
            </a:r>
            <a:r>
              <a:rPr lang="en-US" sz="4400" dirty="0">
                <a:solidFill>
                  <a:schemeClr val="bg1">
                    <a:lumMod val="85000"/>
                    <a:lumOff val="15000"/>
                  </a:schemeClr>
                </a:solidFill>
              </a:rPr>
              <a:t>May the God of hope fill you with all joy and peace as you trust in him, so that you may overflow with hope by the power of the Holy Spirit.</a:t>
            </a:r>
          </a:p>
          <a:p>
            <a:r>
              <a:rPr lang="en-US" sz="4400" dirty="0">
                <a:solidFill>
                  <a:schemeClr val="bg1">
                    <a:lumMod val="85000"/>
                    <a:lumOff val="15000"/>
                  </a:schemeClr>
                </a:solidFill>
              </a:rPr>
              <a:t> </a:t>
            </a:r>
          </a:p>
          <a:p>
            <a:r>
              <a:rPr lang="en-US" sz="4400" dirty="0" smtClean="0">
                <a:solidFill>
                  <a:schemeClr val="bg1">
                    <a:lumMod val="65000"/>
                    <a:lumOff val="35000"/>
                  </a:schemeClr>
                </a:solidFill>
              </a:rPr>
              <a:t>.</a:t>
            </a:r>
            <a:endParaRPr lang="en-US" sz="4400" dirty="0">
              <a:solidFill>
                <a:schemeClr val="bg1">
                  <a:lumMod val="65000"/>
                  <a:lumOff val="35000"/>
                </a:schemeClr>
              </a:solidFill>
            </a:endParaRPr>
          </a:p>
          <a:p>
            <a:r>
              <a:rPr lang="en-US" sz="4800" b="1" dirty="0"/>
              <a:t> </a:t>
            </a:r>
          </a:p>
          <a:p>
            <a:r>
              <a:rPr lang="en-US" sz="4800" b="1" dirty="0">
                <a:solidFill>
                  <a:schemeClr val="bg1">
                    <a:lumMod val="85000"/>
                    <a:lumOff val="15000"/>
                  </a:schemeClr>
                </a:solidFill>
              </a:rPr>
              <a:t> </a:t>
            </a:r>
            <a:endParaRPr lang="en-US" sz="4800" dirty="0">
              <a:solidFill>
                <a:schemeClr val="bg1">
                  <a:lumMod val="85000"/>
                  <a:lumOff val="15000"/>
                </a:schemeClr>
              </a:solidFill>
            </a:endParaRPr>
          </a:p>
        </p:txBody>
      </p:sp>
    </p:spTree>
    <p:extLst>
      <p:ext uri="{BB962C8B-B14F-4D97-AF65-F5344CB8AC3E}">
        <p14:creationId xmlns:p14="http://schemas.microsoft.com/office/powerpoint/2010/main" val="14173753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18"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211515"/>
          </a:xfrm>
          <a:prstGeom prst="rect">
            <a:avLst/>
          </a:prstGeom>
        </p:spPr>
      </p:pic>
      <p:sp>
        <p:nvSpPr>
          <p:cNvPr id="2" name="Rectangle 1"/>
          <p:cNvSpPr/>
          <p:nvPr/>
        </p:nvSpPr>
        <p:spPr>
          <a:xfrm>
            <a:off x="163145" y="147660"/>
            <a:ext cx="8798470" cy="600164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Out Of This </a:t>
            </a: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World, </a:t>
            </a:r>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Peace</a:t>
            </a:r>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sp>
        <p:nvSpPr>
          <p:cNvPr id="7" name="Rectangle 6"/>
          <p:cNvSpPr/>
          <p:nvPr/>
        </p:nvSpPr>
        <p:spPr>
          <a:xfrm>
            <a:off x="78764" y="106421"/>
            <a:ext cx="8929860" cy="6586418"/>
          </a:xfrm>
          <a:prstGeom prst="rect">
            <a:avLst/>
          </a:prstGeom>
        </p:spPr>
        <p:txBody>
          <a:bodyPr wrap="square">
            <a:spAutoFit/>
          </a:bodyPr>
          <a:lstStyle/>
          <a:p>
            <a:r>
              <a:rPr lang="en-US" sz="5400" b="1" dirty="0">
                <a:latin typeface="Arial Hebrew"/>
                <a:cs typeface="Arial Hebrew"/>
              </a:rPr>
              <a:t>John 14:27 </a:t>
            </a:r>
            <a:r>
              <a:rPr lang="en-US" sz="5400" b="1" baseline="30000" dirty="0">
                <a:latin typeface="Arial Hebrew"/>
                <a:cs typeface="Arial Hebrew"/>
              </a:rPr>
              <a:t> </a:t>
            </a:r>
            <a:endParaRPr lang="en-US" sz="5400" b="1" baseline="30000" dirty="0" smtClean="0">
              <a:latin typeface="Arial Hebrew"/>
              <a:cs typeface="Arial Hebrew"/>
            </a:endParaRPr>
          </a:p>
          <a:p>
            <a:r>
              <a:rPr lang="en-US" sz="5400" dirty="0" smtClean="0">
                <a:latin typeface="Arial Hebrew"/>
                <a:cs typeface="Arial Hebrew"/>
              </a:rPr>
              <a:t>Peace </a:t>
            </a:r>
            <a:r>
              <a:rPr lang="en-US" sz="5400" dirty="0">
                <a:latin typeface="Arial Hebrew"/>
                <a:cs typeface="Arial Hebrew"/>
              </a:rPr>
              <a:t>I leave with you; my peace I give you. I do not give to you as the world gives. Do not let your hearts be troubled and do not be afraid.</a:t>
            </a:r>
          </a:p>
          <a:p>
            <a:r>
              <a:rPr lang="en-US" sz="4400" dirty="0">
                <a:latin typeface="Arial Hebrew"/>
                <a:cs typeface="Arial Hebrew"/>
              </a:rPr>
              <a:t> </a:t>
            </a:r>
          </a:p>
          <a:p>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Hebrew"/>
                <a:cs typeface="Arial Hebrew"/>
              </a:rPr>
              <a:t> </a:t>
            </a: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8459"/>
            <a:ext cx="9144000" cy="5693867"/>
          </a:xfrm>
          <a:prstGeom prst="rect">
            <a:avLst/>
          </a:prstGeom>
        </p:spPr>
        <p:txBody>
          <a:bodyPr wrap="square">
            <a:spAutoFit/>
          </a:bodyPr>
          <a:lstStyle/>
          <a:p>
            <a:r>
              <a:rPr lang="en-US" sz="2800" b="1" dirty="0">
                <a:latin typeface="Arial Hebrew"/>
                <a:cs typeface="Arial Hebrew"/>
              </a:rPr>
              <a:t>John 14:23-27 </a:t>
            </a:r>
            <a:endParaRPr lang="en-US" sz="2800" b="1" dirty="0" smtClean="0">
              <a:latin typeface="Arial Hebrew"/>
              <a:cs typeface="Arial Hebrew"/>
            </a:endParaRPr>
          </a:p>
          <a:p>
            <a:r>
              <a:rPr lang="en-US" sz="2800" dirty="0" smtClean="0">
                <a:latin typeface="Arial Hebrew"/>
                <a:cs typeface="Arial Hebrew"/>
              </a:rPr>
              <a:t>Jesus </a:t>
            </a:r>
            <a:r>
              <a:rPr lang="en-US" sz="2800" dirty="0">
                <a:latin typeface="Arial Hebrew"/>
                <a:cs typeface="Arial Hebrew"/>
              </a:rPr>
              <a:t>replied, “Anyone who loves me will obey my teaching. My Father will love them, and we will come to them and make our home with them.</a:t>
            </a:r>
            <a:r>
              <a:rPr lang="en-US" sz="2800" baseline="30000" dirty="0">
                <a:latin typeface="Arial Hebrew"/>
                <a:cs typeface="Arial Hebrew"/>
              </a:rPr>
              <a:t> 24 </a:t>
            </a:r>
            <a:r>
              <a:rPr lang="en-US" sz="2800" dirty="0">
                <a:latin typeface="Arial Hebrew"/>
                <a:cs typeface="Arial Hebrew"/>
              </a:rPr>
              <a:t>Anyone who does not love me will not obey my teaching. These words you hear are not my own; they belong to the Father who sent me.</a:t>
            </a:r>
            <a:r>
              <a:rPr lang="en-US" sz="2800" baseline="30000" dirty="0">
                <a:latin typeface="Arial Hebrew"/>
                <a:cs typeface="Arial Hebrew"/>
              </a:rPr>
              <a:t>25</a:t>
            </a:r>
            <a:r>
              <a:rPr lang="en-US" sz="2800" dirty="0">
                <a:latin typeface="Arial Hebrew"/>
                <a:cs typeface="Arial Hebrew"/>
              </a:rPr>
              <a:t> “All this I have spoken while still with you. </a:t>
            </a:r>
            <a:r>
              <a:rPr lang="en-US" sz="2800" baseline="30000" dirty="0">
                <a:latin typeface="Arial Hebrew"/>
                <a:cs typeface="Arial Hebrew"/>
              </a:rPr>
              <a:t>26</a:t>
            </a:r>
            <a:r>
              <a:rPr lang="en-US" sz="2800" dirty="0">
                <a:latin typeface="Arial Hebrew"/>
                <a:cs typeface="Arial Hebrew"/>
              </a:rPr>
              <a:t> But the Advocate, the Holy Spirit, whom the Father will send in my name, will teach you all things and will remind you of everything I have said to you. </a:t>
            </a:r>
            <a:r>
              <a:rPr lang="en-US" sz="2800" baseline="30000" dirty="0">
                <a:latin typeface="Arial Hebrew"/>
                <a:cs typeface="Arial Hebrew"/>
              </a:rPr>
              <a:t>27</a:t>
            </a:r>
            <a:r>
              <a:rPr lang="en-US" sz="2800" dirty="0">
                <a:latin typeface="Arial Hebrew"/>
                <a:cs typeface="Arial Hebrew"/>
              </a:rPr>
              <a:t> Peace I leave with you; my peace I give you. I do not give to you as the world gives. Do not let your hearts be troubled and do not be afraid.</a:t>
            </a:r>
          </a:p>
          <a:p>
            <a:r>
              <a:rPr lang="en-US" sz="2800" b="1" dirty="0">
                <a:latin typeface="Arial Hebrew"/>
                <a:cs typeface="Arial Hebrew"/>
              </a:rPr>
              <a:t> </a:t>
            </a:r>
          </a:p>
        </p:txBody>
      </p:sp>
    </p:spTree>
    <p:extLst>
      <p:ext uri="{BB962C8B-B14F-4D97-AF65-F5344CB8AC3E}">
        <p14:creationId xmlns:p14="http://schemas.microsoft.com/office/powerpoint/2010/main" val="38589253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219" y="108285"/>
            <a:ext cx="8831405" cy="5078314"/>
          </a:xfrm>
          <a:prstGeom prst="rect">
            <a:avLst/>
          </a:prstGeom>
        </p:spPr>
        <p:txBody>
          <a:bodyPr wrap="square">
            <a:spAutoFit/>
          </a:bodyPr>
          <a:lstStyle/>
          <a:p>
            <a:r>
              <a:rPr lang="en-US" sz="3600" b="1" dirty="0">
                <a:latin typeface="Arial Hebrew"/>
                <a:cs typeface="Arial Hebrew"/>
              </a:rPr>
              <a:t>Isaiah 48:17-18 </a:t>
            </a:r>
            <a:r>
              <a:rPr lang="en-US" sz="3600" b="1" baseline="30000" dirty="0">
                <a:latin typeface="Arial Hebrew"/>
                <a:cs typeface="Arial Hebrew"/>
              </a:rPr>
              <a:t> </a:t>
            </a:r>
            <a:endParaRPr lang="en-US" sz="3600" b="1" baseline="30000" dirty="0" smtClean="0">
              <a:latin typeface="Arial Hebrew"/>
              <a:cs typeface="Arial Hebrew"/>
            </a:endParaRPr>
          </a:p>
          <a:p>
            <a:r>
              <a:rPr lang="en-US" sz="3600" dirty="0" smtClean="0">
                <a:latin typeface="Arial Hebrew"/>
                <a:cs typeface="Arial Hebrew"/>
              </a:rPr>
              <a:t>This </a:t>
            </a:r>
            <a:r>
              <a:rPr lang="en-US" sz="3600" dirty="0">
                <a:latin typeface="Arial Hebrew"/>
                <a:cs typeface="Arial Hebrew"/>
              </a:rPr>
              <a:t>is what the Lord says - your Redeemer, the Holy One of Israel: “I am the Lord your God, who teaches you what is best for you, who directs you in the way you should go. </a:t>
            </a:r>
            <a:r>
              <a:rPr lang="en-US" sz="3600" baseline="30000" dirty="0">
                <a:latin typeface="Arial Hebrew"/>
                <a:cs typeface="Arial Hebrew"/>
              </a:rPr>
              <a:t>18 </a:t>
            </a:r>
            <a:r>
              <a:rPr lang="en-US" sz="3600" dirty="0">
                <a:latin typeface="Arial Hebrew"/>
                <a:cs typeface="Arial Hebrew"/>
              </a:rPr>
              <a:t>If only you had paid attention to my commands, your peace would have been like a river, your well-being like the waves of the sea.</a:t>
            </a:r>
            <a:endParaRPr lang="en-US" sz="3600" b="1" dirty="0">
              <a:latin typeface="Arial Hebrew"/>
              <a:cs typeface="Arial Hebrew"/>
            </a:endParaRPr>
          </a:p>
        </p:txBody>
      </p:sp>
    </p:spTree>
    <p:extLst>
      <p:ext uri="{BB962C8B-B14F-4D97-AF65-F5344CB8AC3E}">
        <p14:creationId xmlns:p14="http://schemas.microsoft.com/office/powerpoint/2010/main" val="8081596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365" y="196880"/>
            <a:ext cx="8614805" cy="4524315"/>
          </a:xfrm>
          <a:prstGeom prst="rect">
            <a:avLst/>
          </a:prstGeom>
        </p:spPr>
        <p:txBody>
          <a:bodyPr wrap="square">
            <a:spAutoFit/>
          </a:bodyPr>
          <a:lstStyle/>
          <a:p>
            <a:r>
              <a:rPr lang="en-US" sz="3200" b="1" dirty="0">
                <a:latin typeface="Arial Hebrew"/>
                <a:cs typeface="Arial Hebrew"/>
              </a:rPr>
              <a:t>Romans 8:5-7</a:t>
            </a:r>
            <a:r>
              <a:rPr lang="en-US" sz="3200" dirty="0">
                <a:latin typeface="Arial Hebrew"/>
                <a:cs typeface="Arial Hebrew"/>
              </a:rPr>
              <a:t> </a:t>
            </a:r>
            <a:endParaRPr lang="en-US" sz="3200" dirty="0" smtClean="0">
              <a:latin typeface="Arial Hebrew"/>
              <a:cs typeface="Arial Hebrew"/>
            </a:endParaRPr>
          </a:p>
          <a:p>
            <a:r>
              <a:rPr lang="en-US" sz="3200" dirty="0" smtClean="0">
                <a:latin typeface="Arial Hebrew"/>
                <a:cs typeface="Arial Hebrew"/>
              </a:rPr>
              <a:t>Those </a:t>
            </a:r>
            <a:r>
              <a:rPr lang="en-US" sz="3200" dirty="0">
                <a:latin typeface="Arial Hebrew"/>
                <a:cs typeface="Arial Hebrew"/>
              </a:rPr>
              <a:t>who live according to the flesh have their minds set on what the flesh desires; but those who live in accordance with the Spirit have their minds set on what the Spirit desires. </a:t>
            </a:r>
            <a:r>
              <a:rPr lang="en-US" sz="3200" baseline="30000" dirty="0">
                <a:latin typeface="Arial Hebrew"/>
                <a:cs typeface="Arial Hebrew"/>
              </a:rPr>
              <a:t>6 </a:t>
            </a:r>
            <a:r>
              <a:rPr lang="en-US" sz="3200" dirty="0">
                <a:latin typeface="Arial Hebrew"/>
                <a:cs typeface="Arial Hebrew"/>
              </a:rPr>
              <a:t>The mind governed by the flesh is death, but the mind governed by the Spirit is life and peace. </a:t>
            </a:r>
            <a:r>
              <a:rPr lang="en-US" sz="3200" baseline="30000" dirty="0">
                <a:latin typeface="Arial Hebrew"/>
                <a:cs typeface="Arial Hebrew"/>
              </a:rPr>
              <a:t>7 </a:t>
            </a:r>
            <a:r>
              <a:rPr lang="en-US" sz="3200" dirty="0">
                <a:latin typeface="Arial Hebrew"/>
                <a:cs typeface="Arial Hebrew"/>
              </a:rPr>
              <a:t>The mind governed by the flesh is hostile to God; it does not submit to God’s law, nor can it do so.</a:t>
            </a:r>
            <a:endParaRPr lang="en-US" sz="3200" b="1" dirty="0">
              <a:latin typeface="Arial Hebrew"/>
              <a:cs typeface="Arial Hebrew"/>
            </a:endParaRPr>
          </a:p>
        </p:txBody>
      </p:sp>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2" name="Rectangle 1"/>
          <p:cNvSpPr/>
          <p:nvPr/>
        </p:nvSpPr>
        <p:spPr>
          <a:xfrm>
            <a:off x="103250" y="1"/>
            <a:ext cx="8931048" cy="5262980"/>
          </a:xfrm>
          <a:prstGeom prst="rect">
            <a:avLst/>
          </a:prstGeom>
        </p:spPr>
        <p:txBody>
          <a:bodyPr wrap="square">
            <a:spAutoFit/>
          </a:bodyPr>
          <a:lstStyle/>
          <a:p>
            <a:r>
              <a:rPr lang="en-US" sz="2800" b="1" i="1" dirty="0">
                <a:solidFill>
                  <a:schemeClr val="bg1"/>
                </a:solidFill>
              </a:rPr>
              <a:t>Acts 6:7 </a:t>
            </a:r>
            <a:r>
              <a:rPr lang="en-US" sz="2800" i="1" dirty="0">
                <a:solidFill>
                  <a:schemeClr val="bg1"/>
                </a:solidFill>
              </a:rPr>
              <a:t>So the word of God spread. The number of disciples in Jerusalem increased rapidly, and a large number of priests became obedient to the faith.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12:24 </a:t>
            </a:r>
            <a:r>
              <a:rPr lang="en-US" sz="2800" i="1" dirty="0">
                <a:solidFill>
                  <a:schemeClr val="bg1"/>
                </a:solidFill>
              </a:rPr>
              <a:t>But the word of God continued to spread and flourish.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16:5 </a:t>
            </a:r>
            <a:r>
              <a:rPr lang="en-US" sz="2800" i="1" dirty="0">
                <a:solidFill>
                  <a:schemeClr val="bg1"/>
                </a:solidFill>
              </a:rPr>
              <a:t>So the churches were strengthened in the faith and grew daily in number</a:t>
            </a:r>
            <a:endParaRPr lang="en-US" sz="2800" dirty="0">
              <a:solidFill>
                <a:schemeClr val="bg1"/>
              </a:solidFill>
            </a:endParaRPr>
          </a:p>
          <a:p>
            <a:r>
              <a:rPr lang="en-US" sz="2800" b="1" i="1" dirty="0">
                <a:solidFill>
                  <a:schemeClr val="bg1"/>
                </a:solidFill>
              </a:rPr>
              <a:t> </a:t>
            </a:r>
            <a:endParaRPr lang="en-US" sz="2800" dirty="0">
              <a:solidFill>
                <a:schemeClr val="bg1"/>
              </a:solidFill>
            </a:endParaRPr>
          </a:p>
          <a:p>
            <a:r>
              <a:rPr lang="en-US" sz="2800" b="1" i="1" dirty="0">
                <a:solidFill>
                  <a:schemeClr val="bg1"/>
                </a:solidFill>
              </a:rPr>
              <a:t>Acts 19:20 </a:t>
            </a:r>
            <a:r>
              <a:rPr lang="en-US" sz="2800" i="1" dirty="0">
                <a:solidFill>
                  <a:schemeClr val="bg1"/>
                </a:solidFill>
              </a:rPr>
              <a:t>In this way the word of the Lord spread widely and grew in power.</a:t>
            </a:r>
            <a:endParaRPr lang="en-US" sz="2800" dirty="0">
              <a:solidFill>
                <a:schemeClr val="bg1"/>
              </a:solidFill>
            </a:endParaRP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sp>
        <p:nvSpPr>
          <p:cNvPr id="4" name="Rectangle 3"/>
          <p:cNvSpPr/>
          <p:nvPr/>
        </p:nvSpPr>
        <p:spPr>
          <a:xfrm>
            <a:off x="103250" y="80013"/>
            <a:ext cx="8931048" cy="5570756"/>
          </a:xfrm>
          <a:prstGeom prst="rect">
            <a:avLst/>
          </a:prstGeom>
        </p:spPr>
        <p:txBody>
          <a:bodyPr wrap="square">
            <a:spAutoFit/>
          </a:bodyPr>
          <a:lstStyle/>
          <a:p>
            <a:r>
              <a:rPr lang="en-US" sz="4000" b="1" dirty="0">
                <a:latin typeface="Arial Hebrew"/>
                <a:cs typeface="Arial Hebrew"/>
              </a:rPr>
              <a:t>Romans 5:1-2 </a:t>
            </a:r>
            <a:endParaRPr lang="en-US" sz="4000" b="1" dirty="0" smtClean="0">
              <a:latin typeface="Arial Hebrew"/>
              <a:cs typeface="Arial Hebrew"/>
            </a:endParaRPr>
          </a:p>
          <a:p>
            <a:r>
              <a:rPr lang="en-US" sz="4000" dirty="0" smtClean="0">
                <a:latin typeface="Arial Hebrew"/>
                <a:cs typeface="Arial Hebrew"/>
              </a:rPr>
              <a:t>Therefore</a:t>
            </a:r>
            <a:r>
              <a:rPr lang="en-US" sz="4000" dirty="0">
                <a:latin typeface="Arial Hebrew"/>
                <a:cs typeface="Arial Hebrew"/>
              </a:rPr>
              <a:t>, since we have been justified through faith, we have peace with God through our Lord Jesus Christ, </a:t>
            </a:r>
            <a:r>
              <a:rPr lang="en-US" sz="4000" baseline="30000" dirty="0">
                <a:latin typeface="Arial Hebrew"/>
                <a:cs typeface="Arial Hebrew"/>
              </a:rPr>
              <a:t>2 </a:t>
            </a:r>
            <a:r>
              <a:rPr lang="en-US" sz="4000" dirty="0">
                <a:latin typeface="Arial Hebrew"/>
                <a:cs typeface="Arial Hebrew"/>
              </a:rPr>
              <a:t>through whom we have gained access by faith into this grace in which we now stand. And we boast in the hope of the glory of God.</a:t>
            </a:r>
          </a:p>
          <a:p>
            <a:endParaRPr lang="en-US" sz="3600" dirty="0">
              <a:latin typeface="Arial"/>
              <a:cs typeface="Arial"/>
            </a:endParaRPr>
          </a:p>
        </p:txBody>
      </p:sp>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147" y="114407"/>
            <a:ext cx="8890478" cy="5016757"/>
          </a:xfrm>
          <a:prstGeom prst="rect">
            <a:avLst/>
          </a:prstGeom>
        </p:spPr>
        <p:txBody>
          <a:bodyPr wrap="square">
            <a:spAutoFit/>
          </a:bodyPr>
          <a:lstStyle/>
          <a:p>
            <a:r>
              <a:rPr lang="en-US" sz="3200" b="1" dirty="0">
                <a:latin typeface="Arial Hebrew"/>
                <a:cs typeface="Arial Hebrew"/>
              </a:rPr>
              <a:t>Mark 6:45</a:t>
            </a:r>
            <a:r>
              <a:rPr lang="en-US" sz="3200" b="1" dirty="0" smtClean="0">
                <a:latin typeface="Arial Hebrew"/>
                <a:cs typeface="Arial Hebrew"/>
              </a:rPr>
              <a:t>-51 </a:t>
            </a:r>
            <a:r>
              <a:rPr lang="en-US" sz="3200" b="1" baseline="30000" dirty="0">
                <a:latin typeface="Arial Hebrew"/>
                <a:cs typeface="Arial Hebrew"/>
              </a:rPr>
              <a:t> </a:t>
            </a:r>
            <a:endParaRPr lang="en-US" sz="3200" b="1" baseline="30000" dirty="0" smtClean="0">
              <a:latin typeface="Arial Hebrew"/>
              <a:cs typeface="Arial Hebrew"/>
            </a:endParaRPr>
          </a:p>
          <a:p>
            <a:r>
              <a:rPr lang="en-US" sz="3200" dirty="0" smtClean="0">
                <a:latin typeface="Arial Hebrew"/>
                <a:cs typeface="Arial Hebrew"/>
              </a:rPr>
              <a:t>Immediately </a:t>
            </a:r>
            <a:r>
              <a:rPr lang="en-US" sz="3200" dirty="0">
                <a:latin typeface="Arial Hebrew"/>
                <a:cs typeface="Arial Hebrew"/>
              </a:rPr>
              <a:t>He made His disciples get into the boat and go before Him to the other side, to Bethsaida, while He sent the </a:t>
            </a:r>
            <a:r>
              <a:rPr lang="en-US" sz="3200" dirty="0" smtClean="0">
                <a:latin typeface="Arial Hebrew"/>
                <a:cs typeface="Arial Hebrew"/>
              </a:rPr>
              <a:t>multitude away</a:t>
            </a:r>
            <a:r>
              <a:rPr lang="en-US" sz="3200" dirty="0">
                <a:latin typeface="Arial Hebrew"/>
                <a:cs typeface="Arial Hebrew"/>
              </a:rPr>
              <a:t>. </a:t>
            </a:r>
            <a:r>
              <a:rPr lang="en-US" sz="3200" baseline="30000" dirty="0">
                <a:latin typeface="Arial Hebrew"/>
                <a:cs typeface="Arial Hebrew"/>
              </a:rPr>
              <a:t>46 </a:t>
            </a:r>
            <a:r>
              <a:rPr lang="en-US" sz="3200" dirty="0">
                <a:latin typeface="Arial Hebrew"/>
                <a:cs typeface="Arial Hebrew"/>
              </a:rPr>
              <a:t>And when He had sent them away, He departed to the mountain to pray. </a:t>
            </a:r>
            <a:r>
              <a:rPr lang="en-US" sz="3200" baseline="30000" dirty="0">
                <a:latin typeface="Arial Hebrew"/>
                <a:cs typeface="Arial Hebrew"/>
              </a:rPr>
              <a:t>47 </a:t>
            </a:r>
            <a:r>
              <a:rPr lang="en-US" sz="3200" dirty="0">
                <a:latin typeface="Arial Hebrew"/>
                <a:cs typeface="Arial Hebrew"/>
              </a:rPr>
              <a:t>Now when evening came, the boat was in the middle of the sea; and He </a:t>
            </a:r>
            <a:r>
              <a:rPr lang="en-US" sz="3200" i="1" dirty="0">
                <a:latin typeface="Arial Hebrew"/>
                <a:cs typeface="Arial Hebrew"/>
              </a:rPr>
              <a:t>was</a:t>
            </a:r>
            <a:r>
              <a:rPr lang="en-US" sz="3200" dirty="0">
                <a:latin typeface="Arial Hebrew"/>
                <a:cs typeface="Arial Hebrew"/>
              </a:rPr>
              <a:t> alone on the land. </a:t>
            </a:r>
            <a:r>
              <a:rPr lang="en-US" sz="3200" baseline="30000" dirty="0">
                <a:latin typeface="Arial Hebrew"/>
                <a:cs typeface="Arial Hebrew"/>
              </a:rPr>
              <a:t>48 </a:t>
            </a:r>
            <a:r>
              <a:rPr lang="en-US" sz="3200" dirty="0">
                <a:latin typeface="Arial Hebrew"/>
                <a:cs typeface="Arial Hebrew"/>
              </a:rPr>
              <a:t>Then He saw them straining at rowing, for the wind was against them. </a:t>
            </a:r>
            <a:endParaRPr lang="en-US" sz="3200" b="1" dirty="0">
              <a:latin typeface="Arial Hebrew"/>
              <a:cs typeface="Arial Hebrew"/>
            </a:endParaRPr>
          </a:p>
          <a:p>
            <a:endParaRPr lang="en-US" sz="3200" dirty="0">
              <a:latin typeface="Arial"/>
              <a:cs typeface="Arial"/>
            </a:endParaRPr>
          </a:p>
        </p:txBody>
      </p:sp>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2" name="Rectangle 1"/>
          <p:cNvSpPr/>
          <p:nvPr/>
        </p:nvSpPr>
        <p:spPr>
          <a:xfrm>
            <a:off x="147681" y="82607"/>
            <a:ext cx="8917591" cy="5293756"/>
          </a:xfrm>
          <a:prstGeom prst="rect">
            <a:avLst/>
          </a:prstGeom>
        </p:spPr>
        <p:txBody>
          <a:bodyPr wrap="square">
            <a:spAutoFit/>
          </a:bodyPr>
          <a:lstStyle/>
          <a:p>
            <a:r>
              <a:rPr lang="en-US" sz="3200" dirty="0" smtClean="0">
                <a:latin typeface="Arial Hebrew"/>
                <a:cs typeface="Arial Hebrew"/>
              </a:rPr>
              <a:t>Now </a:t>
            </a:r>
            <a:r>
              <a:rPr lang="en-US" sz="3200" dirty="0">
                <a:latin typeface="Arial Hebrew"/>
                <a:cs typeface="Arial Hebrew"/>
              </a:rPr>
              <a:t>about the fourth watch of the night He came to them, walking on the sea, and would have passed them by. </a:t>
            </a:r>
            <a:r>
              <a:rPr lang="en-US" sz="3200" baseline="30000" dirty="0">
                <a:latin typeface="Arial Hebrew"/>
                <a:cs typeface="Arial Hebrew"/>
              </a:rPr>
              <a:t>49 </a:t>
            </a:r>
            <a:r>
              <a:rPr lang="en-US" sz="3200" dirty="0">
                <a:latin typeface="Arial Hebrew"/>
                <a:cs typeface="Arial Hebrew"/>
              </a:rPr>
              <a:t>And when they saw Him walking on the sea, they supposed it was a ghost, and cried out; </a:t>
            </a:r>
            <a:r>
              <a:rPr lang="en-US" sz="3200" baseline="30000" dirty="0">
                <a:latin typeface="Arial Hebrew"/>
                <a:cs typeface="Arial Hebrew"/>
              </a:rPr>
              <a:t>50 </a:t>
            </a:r>
            <a:r>
              <a:rPr lang="en-US" sz="3200" dirty="0">
                <a:latin typeface="Arial Hebrew"/>
                <a:cs typeface="Arial Hebrew"/>
              </a:rPr>
              <a:t>for they all saw Him and were troubled. But immediately He talked with them and said to them, “Be of good cheer! It is I; do not be afraid.” </a:t>
            </a:r>
            <a:r>
              <a:rPr lang="en-US" sz="3200" baseline="30000" dirty="0">
                <a:latin typeface="Arial Hebrew"/>
                <a:cs typeface="Arial Hebrew"/>
              </a:rPr>
              <a:t>51 </a:t>
            </a:r>
            <a:r>
              <a:rPr lang="en-US" sz="3200" dirty="0">
                <a:latin typeface="Arial Hebrew"/>
                <a:cs typeface="Arial Hebrew"/>
              </a:rPr>
              <a:t>Then He went up into the boat to them, and the wind ceased. And they were greatly amazed in themselves beyond measure, and marveled.</a:t>
            </a:r>
            <a:endParaRPr lang="en-US" sz="3200" b="1" dirty="0">
              <a:latin typeface="Arial Hebrew"/>
              <a:cs typeface="Arial Hebrew"/>
            </a:endParaRPr>
          </a:p>
          <a:p>
            <a:r>
              <a:rPr lang="en-US" b="1" dirty="0"/>
              <a:t> </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4547</TotalTime>
  <Words>175</Words>
  <Application>Microsoft Macintosh PowerPoint</Application>
  <PresentationFormat>On-screen Show (16:9)</PresentationFormat>
  <Paragraphs>44</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227</cp:revision>
  <dcterms:created xsi:type="dcterms:W3CDTF">2016-08-27T22:55:59Z</dcterms:created>
  <dcterms:modified xsi:type="dcterms:W3CDTF">2017-06-10T21:46:58Z</dcterms:modified>
</cp:coreProperties>
</file>