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89" r:id="rId2"/>
    <p:sldId id="279" r:id="rId3"/>
    <p:sldId id="322" r:id="rId4"/>
    <p:sldId id="292" r:id="rId5"/>
    <p:sldId id="300" r:id="rId6"/>
    <p:sldId id="317" r:id="rId7"/>
    <p:sldId id="303" r:id="rId8"/>
    <p:sldId id="302" r:id="rId9"/>
    <p:sldId id="313" r:id="rId10"/>
    <p:sldId id="305" r:id="rId11"/>
    <p:sldId id="306" r:id="rId12"/>
    <p:sldId id="310" r:id="rId13"/>
    <p:sldId id="323" r:id="rId14"/>
    <p:sldId id="26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9" d="100"/>
          <a:sy n="129" d="100"/>
        </p:scale>
        <p:origin x="-120" y="-18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092"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147682" y="82606"/>
            <a:ext cx="8831406" cy="4893647"/>
          </a:xfrm>
          <a:prstGeom prst="rect">
            <a:avLst/>
          </a:prstGeom>
        </p:spPr>
        <p:txBody>
          <a:bodyPr wrap="square">
            <a:spAutoFit/>
          </a:bodyPr>
          <a:lstStyle/>
          <a:p>
            <a:r>
              <a:rPr lang="en-US" sz="4800" b="1" dirty="0">
                <a:latin typeface="American Typewriter"/>
                <a:cs typeface="American Typewriter"/>
              </a:rPr>
              <a:t>Galatians 2:20</a:t>
            </a:r>
            <a:r>
              <a:rPr lang="en-US" sz="4800" dirty="0">
                <a:latin typeface="American Typewriter"/>
                <a:cs typeface="American Typewriter"/>
              </a:rPr>
              <a:t> </a:t>
            </a:r>
            <a:endParaRPr lang="en-US" sz="4800" dirty="0" smtClean="0">
              <a:latin typeface="American Typewriter"/>
              <a:cs typeface="American Typewriter"/>
            </a:endParaRPr>
          </a:p>
          <a:p>
            <a:r>
              <a:rPr lang="en-US" sz="4400" dirty="0" smtClean="0">
                <a:latin typeface="American Typewriter"/>
                <a:cs typeface="American Typewriter"/>
              </a:rPr>
              <a:t>"</a:t>
            </a:r>
            <a:r>
              <a:rPr lang="en-US" sz="4400" dirty="0">
                <a:latin typeface="American Typewriter"/>
                <a:cs typeface="American Typewriter"/>
              </a:rPr>
              <a:t>I have been crucified with Christ and I no longer live, but Christ lives in me. The life I live in the body, I live by faith in the Son of God, who loved me and gave himself for me."</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91" y="206724"/>
            <a:ext cx="8732951" cy="4401205"/>
          </a:xfrm>
          <a:prstGeom prst="rect">
            <a:avLst/>
          </a:prstGeom>
        </p:spPr>
        <p:txBody>
          <a:bodyPr wrap="square">
            <a:spAutoFit/>
          </a:bodyPr>
          <a:lstStyle/>
          <a:p>
            <a:r>
              <a:rPr lang="en-US" sz="2800" b="1" dirty="0">
                <a:latin typeface="Arial Hebrew Scholar"/>
                <a:cs typeface="Arial Hebrew Scholar"/>
              </a:rPr>
              <a:t>Hebrews 12:5-8</a:t>
            </a:r>
            <a:r>
              <a:rPr lang="en-US" sz="2800" dirty="0">
                <a:latin typeface="Arial Hebrew Scholar"/>
                <a:cs typeface="Arial Hebrew Scholar"/>
              </a:rPr>
              <a:t>, </a:t>
            </a:r>
            <a:endParaRPr lang="en-US" sz="2800" dirty="0" smtClean="0">
              <a:latin typeface="Arial Hebrew Scholar"/>
              <a:cs typeface="Arial Hebrew Scholar"/>
            </a:endParaRPr>
          </a:p>
          <a:p>
            <a:r>
              <a:rPr lang="en-US" sz="2800" dirty="0" smtClean="0">
                <a:latin typeface="Arial Hebrew Scholar"/>
                <a:cs typeface="Arial Hebrew Scholar"/>
              </a:rPr>
              <a:t>"</a:t>
            </a:r>
            <a:r>
              <a:rPr lang="en-US" sz="2800" dirty="0">
                <a:latin typeface="Arial Hebrew Scholar"/>
                <a:cs typeface="Arial Hebrew Scholar"/>
              </a:rPr>
              <a:t>And you have forgotten that word of encouragement that addresses you as sons: "My son, do not make light of the Lord’s discipline, and do not lose heart when he rebukes you, because the Lord disciplines those he loves, and he punishes everyone he accepts as a son. Endure hardship as discipline; God is treating you as sons. For what son is not disciplined by his father? If you are not disciplined (and everyone undergoes discipline), then you are illegitimate children and not true sons."</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808"/>
            <a:ext cx="9144000" cy="5215780"/>
          </a:xfrm>
          <a:prstGeom prst="rect">
            <a:avLst/>
          </a:prstGeom>
        </p:spPr>
      </p:pic>
      <p:sp>
        <p:nvSpPr>
          <p:cNvPr id="3" name="Rectangle 2"/>
          <p:cNvSpPr/>
          <p:nvPr/>
        </p:nvSpPr>
        <p:spPr>
          <a:xfrm>
            <a:off x="827021" y="967496"/>
            <a:ext cx="7315199" cy="3785652"/>
          </a:xfrm>
          <a:prstGeom prst="rect">
            <a:avLst/>
          </a:prstGeom>
        </p:spPr>
        <p:txBody>
          <a:bodyPr wrap="square">
            <a:spAutoFit/>
          </a:bodyPr>
          <a:lstStyle/>
          <a:p>
            <a:r>
              <a:rPr lang="en-US" sz="4800" b="1" dirty="0">
                <a:solidFill>
                  <a:schemeClr val="bg1"/>
                </a:solidFill>
              </a:rPr>
              <a:t>Psalm 85:10</a:t>
            </a:r>
            <a:r>
              <a:rPr lang="en-US" sz="4800" b="1" baseline="30000" dirty="0">
                <a:solidFill>
                  <a:schemeClr val="bg1"/>
                </a:solidFill>
              </a:rPr>
              <a:t>  </a:t>
            </a:r>
            <a:r>
              <a:rPr lang="en-US" sz="4800" dirty="0">
                <a:solidFill>
                  <a:schemeClr val="bg1"/>
                </a:solidFill>
              </a:rPr>
              <a:t>Steadfast love and faithfulness meet; righteousness and peace kiss each other.</a:t>
            </a:r>
          </a:p>
          <a:p>
            <a:r>
              <a:rPr lang="en-US" sz="4800" b="1" dirty="0">
                <a:solidFill>
                  <a:schemeClr val="bg1">
                    <a:lumMod val="85000"/>
                    <a:lumOff val="15000"/>
                  </a:schemeClr>
                </a:solidFill>
              </a:rPr>
              <a:t> </a:t>
            </a:r>
            <a:endParaRPr lang="en-US" sz="4800" dirty="0">
              <a:solidFill>
                <a:schemeClr val="bg1">
                  <a:lumMod val="85000"/>
                  <a:lumOff val="15000"/>
                </a:schemeClr>
              </a:solidFill>
            </a:endParaRPr>
          </a:p>
        </p:txBody>
      </p:sp>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219" y="98440"/>
            <a:ext cx="8772333" cy="5078313"/>
          </a:xfrm>
          <a:prstGeom prst="rect">
            <a:avLst/>
          </a:prstGeom>
        </p:spPr>
        <p:txBody>
          <a:bodyPr wrap="square">
            <a:spAutoFit/>
          </a:bodyPr>
          <a:lstStyle/>
          <a:p>
            <a:r>
              <a:rPr lang="en-US" sz="5400" b="1" dirty="0">
                <a:latin typeface="American Typewriter"/>
                <a:cs typeface="American Typewriter"/>
              </a:rPr>
              <a:t>John 15:5</a:t>
            </a:r>
            <a:r>
              <a:rPr lang="en-US" sz="5400" dirty="0">
                <a:latin typeface="American Typewriter"/>
                <a:cs typeface="American Typewriter"/>
              </a:rPr>
              <a:t> “I am the vine; you are the branches. If you remain in me and I in you, you will bear much fruit; apart from me you can do nothing.</a:t>
            </a:r>
          </a:p>
        </p:txBody>
      </p:sp>
    </p:spTree>
    <p:extLst>
      <p:ext uri="{BB962C8B-B14F-4D97-AF65-F5344CB8AC3E}">
        <p14:creationId xmlns:p14="http://schemas.microsoft.com/office/powerpoint/2010/main" val="336158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09"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39" y="0"/>
            <a:ext cx="9144000" cy="5211515"/>
          </a:xfrm>
          <a:prstGeom prst="rect">
            <a:avLst/>
          </a:prstGeom>
        </p:spPr>
      </p:pic>
      <p:sp>
        <p:nvSpPr>
          <p:cNvPr id="2" name="Rectangle 1"/>
          <p:cNvSpPr/>
          <p:nvPr/>
        </p:nvSpPr>
        <p:spPr>
          <a:xfrm>
            <a:off x="163145" y="0"/>
            <a:ext cx="8798470" cy="6771085"/>
          </a:xfrm>
          <a:prstGeom prst="rect">
            <a:avLst/>
          </a:prstGeom>
        </p:spPr>
        <p:txBody>
          <a:bodyPr wrap="square">
            <a:spAutoFit/>
          </a:bodyPr>
          <a:lstStyle/>
          <a:p>
            <a:pPr algn="ctr"/>
            <a:endParaRPr lang="en-US" sz="5400" b="1" dirty="0" smtClean="0">
              <a:solidFill>
                <a:srgbClr val="FFFF00"/>
              </a:solidFill>
            </a:endParaRPr>
          </a:p>
          <a:p>
            <a:pPr algn="ctr"/>
            <a:endParaRPr lang="en-US" sz="5400" b="1" dirty="0">
              <a:solidFill>
                <a:srgbClr val="FFFF00"/>
              </a:solidFill>
            </a:endParaRPr>
          </a:p>
          <a:p>
            <a:pPr algn="ctr"/>
            <a:r>
              <a:rPr lang="en-US" sz="8000" b="1" dirty="0" smtClean="0">
                <a:solidFill>
                  <a:srgbClr val="FFFF00"/>
                </a:solidFill>
              </a:rPr>
              <a:t>“Love Is God”</a:t>
            </a:r>
            <a:endParaRPr lang="en-US" sz="8000" dirty="0">
              <a:solidFill>
                <a:srgbClr val="FFFF00"/>
              </a:solidFill>
            </a:endParaRPr>
          </a:p>
          <a:p>
            <a:pPr algn="ctr"/>
            <a:endParaRPr lang="en-US" sz="5400" b="1" dirty="0">
              <a:solidFill>
                <a:srgbClr val="FFFF00"/>
              </a:solidFill>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smtClean="0">
                <a:solidFill>
                  <a:schemeClr val="bg1"/>
                </a:solidFill>
              </a:rPr>
              <a:t>Hebrews 4:12</a:t>
            </a:r>
            <a:r>
              <a:rPr lang="en-US" sz="4000" dirty="0" smtClean="0">
                <a:solidFill>
                  <a:schemeClr val="bg1"/>
                </a:solidFill>
              </a:rPr>
              <a:t> For the word of God is alive and active. Sharper than any double-edged sword, it penetrates even to dividing soul and spirit, joints and marrow; it judges the thoughts and attitudes of the heart.</a:t>
            </a:r>
            <a:endParaRPr lang="en-US" sz="4000" dirty="0">
              <a:solidFill>
                <a:schemeClr val="bg1"/>
              </a:solidFill>
            </a:endParaRP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7" name="Rectangle 6"/>
          <p:cNvSpPr/>
          <p:nvPr/>
        </p:nvSpPr>
        <p:spPr>
          <a:xfrm>
            <a:off x="78764" y="106421"/>
            <a:ext cx="8929860" cy="5078314"/>
          </a:xfrm>
          <a:prstGeom prst="rect">
            <a:avLst/>
          </a:prstGeom>
        </p:spPr>
        <p:txBody>
          <a:bodyPr wrap="square">
            <a:spAutoFit/>
          </a:bodyPr>
          <a:lstStyle/>
          <a:p>
            <a:r>
              <a:rPr lang="en-US" sz="3600" b="1" dirty="0">
                <a:latin typeface="American Typewriter"/>
                <a:cs typeface="American Typewriter"/>
              </a:rPr>
              <a:t>1 John 4:7-9</a:t>
            </a:r>
            <a:r>
              <a:rPr lang="en-US" sz="3600" dirty="0">
                <a:latin typeface="American Typewriter"/>
                <a:cs typeface="American Typewriter"/>
              </a:rPr>
              <a:t> Dear friends, let us love one another, for love comes from God. Everyone who loves has been born of God and knows God. </a:t>
            </a:r>
            <a:r>
              <a:rPr lang="en-US" sz="3600" b="1" baseline="30000" dirty="0">
                <a:latin typeface="American Typewriter"/>
                <a:cs typeface="American Typewriter"/>
              </a:rPr>
              <a:t>8 </a:t>
            </a:r>
            <a:r>
              <a:rPr lang="en-US" sz="3600" dirty="0">
                <a:latin typeface="American Typewriter"/>
                <a:cs typeface="American Typewriter"/>
              </a:rPr>
              <a:t>Whoever does not love does not know God, because God is love. </a:t>
            </a:r>
            <a:r>
              <a:rPr lang="en-US" sz="3600" b="1" baseline="30000" dirty="0">
                <a:latin typeface="American Typewriter"/>
                <a:cs typeface="American Typewriter"/>
              </a:rPr>
              <a:t>9 </a:t>
            </a:r>
            <a:r>
              <a:rPr lang="en-US" sz="3600" dirty="0">
                <a:latin typeface="American Typewriter"/>
                <a:cs typeface="American Typewriter"/>
              </a:rPr>
              <a:t>This is how God showed his love among us: He sent his one and only Son into the world that we might live through him.</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55" y="126743"/>
            <a:ext cx="8959397" cy="4524315"/>
          </a:xfrm>
          <a:prstGeom prst="rect">
            <a:avLst/>
          </a:prstGeom>
        </p:spPr>
        <p:txBody>
          <a:bodyPr wrap="square">
            <a:spAutoFit/>
          </a:bodyPr>
          <a:lstStyle/>
          <a:p>
            <a:r>
              <a:rPr lang="en-US" sz="4800" b="1" dirty="0">
                <a:latin typeface="Arial Hebrew Scholar"/>
                <a:cs typeface="Arial Hebrew Scholar"/>
              </a:rPr>
              <a:t>John 17:24</a:t>
            </a:r>
            <a:r>
              <a:rPr lang="en-US" sz="4800" dirty="0">
                <a:latin typeface="Arial Hebrew Scholar"/>
                <a:cs typeface="Arial Hebrew Scholar"/>
              </a:rPr>
              <a:t> "Father, I want those you have given me to be with me where I am, and to see my glory, the glory you have given me because you loved me before the creation of the world."</a:t>
            </a: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219" y="108285"/>
            <a:ext cx="8831405" cy="4524315"/>
          </a:xfrm>
          <a:prstGeom prst="rect">
            <a:avLst/>
          </a:prstGeom>
        </p:spPr>
        <p:txBody>
          <a:bodyPr wrap="square">
            <a:spAutoFit/>
          </a:bodyPr>
          <a:lstStyle/>
          <a:p>
            <a:r>
              <a:rPr lang="en-US" sz="7200" b="1" dirty="0"/>
              <a:t>John 3:</a:t>
            </a:r>
            <a:r>
              <a:rPr lang="en-US" sz="7200" b="1" dirty="0" smtClean="0"/>
              <a:t>35</a:t>
            </a:r>
            <a:r>
              <a:rPr lang="en-US" sz="7200" dirty="0"/>
              <a:t> </a:t>
            </a:r>
            <a:r>
              <a:rPr lang="en-US" sz="7200" dirty="0" smtClean="0"/>
              <a:t>"</a:t>
            </a:r>
            <a:r>
              <a:rPr lang="en-US" sz="7200" dirty="0"/>
              <a:t>The Father loves the Son and has placed everything in his hands."</a:t>
            </a: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365" y="196880"/>
            <a:ext cx="8614805" cy="4247317"/>
          </a:xfrm>
          <a:prstGeom prst="rect">
            <a:avLst/>
          </a:prstGeom>
        </p:spPr>
        <p:txBody>
          <a:bodyPr wrap="square">
            <a:spAutoFit/>
          </a:bodyPr>
          <a:lstStyle/>
          <a:p>
            <a:r>
              <a:rPr lang="en-US" sz="5400" b="1" dirty="0">
                <a:latin typeface="American Typewriter"/>
                <a:cs typeface="American Typewriter"/>
              </a:rPr>
              <a:t>Romans 5:8</a:t>
            </a:r>
            <a:r>
              <a:rPr lang="en-US" sz="5400" dirty="0">
                <a:latin typeface="American Typewriter"/>
                <a:cs typeface="American Typewriter"/>
              </a:rPr>
              <a:t> But God demonstrates his own love for us in this: While we were still sinners, Christ died for us.</a:t>
            </a:r>
            <a:endParaRPr lang="en-US" sz="5400" b="1" dirty="0">
              <a:latin typeface="American Typewriter"/>
              <a:cs typeface="American Typewriter"/>
            </a:endParaRP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4" name="Rectangle 3"/>
          <p:cNvSpPr/>
          <p:nvPr/>
        </p:nvSpPr>
        <p:spPr>
          <a:xfrm>
            <a:off x="103250" y="1"/>
            <a:ext cx="8931048" cy="5078313"/>
          </a:xfrm>
          <a:prstGeom prst="rect">
            <a:avLst/>
          </a:prstGeom>
        </p:spPr>
        <p:txBody>
          <a:bodyPr wrap="square">
            <a:spAutoFit/>
          </a:bodyPr>
          <a:lstStyle/>
          <a:p>
            <a:r>
              <a:rPr lang="en-US" sz="5400" b="1" dirty="0"/>
              <a:t>Romans 8:39</a:t>
            </a:r>
            <a:r>
              <a:rPr lang="en-US" sz="5400" b="1" baseline="30000" dirty="0"/>
              <a:t> </a:t>
            </a:r>
            <a:r>
              <a:rPr lang="en-US" sz="5400" b="1" baseline="30000" dirty="0" smtClean="0"/>
              <a:t> </a:t>
            </a:r>
          </a:p>
          <a:p>
            <a:r>
              <a:rPr lang="en-US" sz="5400" dirty="0" smtClean="0"/>
              <a:t>neither </a:t>
            </a:r>
            <a:r>
              <a:rPr lang="en-US" sz="5400" dirty="0"/>
              <a:t>height nor depth, nor anything else in all creation, will be able to separate us from the love of God that is in Christ Jesus our Lord.</a:t>
            </a:r>
            <a:endParaRPr lang="en-US" sz="5400" b="1" dirty="0"/>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601" y="370352"/>
            <a:ext cx="8496659" cy="4247317"/>
          </a:xfrm>
          <a:prstGeom prst="rect">
            <a:avLst/>
          </a:prstGeom>
        </p:spPr>
        <p:txBody>
          <a:bodyPr wrap="square">
            <a:spAutoFit/>
          </a:bodyPr>
          <a:lstStyle/>
          <a:p>
            <a:r>
              <a:rPr lang="en-US" sz="5400" b="1" dirty="0">
                <a:latin typeface="Arial Hebrew Scholar"/>
                <a:cs typeface="Arial Hebrew Scholar"/>
              </a:rPr>
              <a:t>1 John 4:10</a:t>
            </a:r>
            <a:r>
              <a:rPr lang="en-US" sz="5400" b="1" baseline="30000" dirty="0">
                <a:latin typeface="Arial Hebrew Scholar"/>
                <a:cs typeface="Arial Hebrew Scholar"/>
              </a:rPr>
              <a:t> </a:t>
            </a:r>
            <a:endParaRPr lang="en-US" sz="5400" b="1" baseline="30000" dirty="0" smtClean="0">
              <a:latin typeface="Arial Hebrew Scholar"/>
              <a:cs typeface="Arial Hebrew Scholar"/>
            </a:endParaRPr>
          </a:p>
          <a:p>
            <a:r>
              <a:rPr lang="en-US" sz="5400" dirty="0" smtClean="0">
                <a:latin typeface="Arial Hebrew Scholar"/>
                <a:cs typeface="Arial Hebrew Scholar"/>
              </a:rPr>
              <a:t>This </a:t>
            </a:r>
            <a:r>
              <a:rPr lang="en-US" sz="5400" dirty="0">
                <a:latin typeface="Arial Hebrew Scholar"/>
                <a:cs typeface="Arial Hebrew Scholar"/>
              </a:rPr>
              <a:t>is love: not that we loved God, but that he loved us and sent his Son as an atoning sacrifice for our sins.</a:t>
            </a:r>
            <a:endParaRPr lang="en-US" sz="5400" b="1" dirty="0">
              <a:latin typeface="Arial Hebrew Scholar"/>
              <a:cs typeface="Arial Hebrew Scholar"/>
            </a:endParaRP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4442</TotalTime>
  <Words>374</Words>
  <Application>Microsoft Macintosh PowerPoint</Application>
  <PresentationFormat>On-screen Show (16:9)</PresentationFormat>
  <Paragraphs>33</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216</cp:revision>
  <dcterms:created xsi:type="dcterms:W3CDTF">2016-08-27T22:55:59Z</dcterms:created>
  <dcterms:modified xsi:type="dcterms:W3CDTF">2017-05-21T00:02:13Z</dcterms:modified>
</cp:coreProperties>
</file>