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89" r:id="rId2"/>
    <p:sldId id="279" r:id="rId3"/>
    <p:sldId id="322" r:id="rId4"/>
    <p:sldId id="335" r:id="rId5"/>
    <p:sldId id="292" r:id="rId6"/>
    <p:sldId id="300" r:id="rId7"/>
    <p:sldId id="317" r:id="rId8"/>
    <p:sldId id="303" r:id="rId9"/>
    <p:sldId id="302" r:id="rId10"/>
    <p:sldId id="313" r:id="rId11"/>
    <p:sldId id="305" r:id="rId12"/>
    <p:sldId id="306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26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D0"/>
    <a:srgbClr val="190894"/>
    <a:srgbClr val="98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96" y="-10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11/3/17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65095"/>
              </p:ext>
            </p:extLst>
          </p:nvPr>
        </p:nvGraphicFramePr>
        <p:xfrm>
          <a:off x="65298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Document" r:id="rId3" imgW="5486400" imgH="3238500" progId="Word.Document.12">
                  <p:embed/>
                </p:oleObj>
              </mc:Choice>
              <mc:Fallback>
                <p:oleObj name="Document" r:id="rId3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8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755" y="265789"/>
            <a:ext cx="8654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378" y="372087"/>
            <a:ext cx="8396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Matthew 7:</a:t>
            </a:r>
            <a:r>
              <a:rPr lang="en-US" sz="4000" b="1" dirty="0" smtClean="0"/>
              <a:t>21</a:t>
            </a:r>
          </a:p>
          <a:p>
            <a:pPr algn="ctr"/>
            <a:r>
              <a:rPr lang="en-US" sz="4800" dirty="0" smtClean="0"/>
              <a:t>“</a:t>
            </a:r>
            <a:r>
              <a:rPr lang="en-US" sz="4800" dirty="0"/>
              <a:t>Not everyone who says to me, ‘Lord, Lord,’ will enter the kingdom of heaven, but only the one who does the will of my Father who is in </a:t>
            </a:r>
            <a:r>
              <a:rPr lang="en-US" sz="4800" dirty="0" smtClean="0"/>
              <a:t>heaven.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576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893" y="246100"/>
            <a:ext cx="8220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1" y="246100"/>
            <a:ext cx="8445283" cy="46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718" y="428709"/>
            <a:ext cx="8226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Ephesians 4:1</a:t>
            </a:r>
            <a:r>
              <a:rPr lang="en-US" sz="5400" dirty="0"/>
              <a:t> </a:t>
            </a:r>
            <a:endParaRPr lang="en-US" sz="5400" dirty="0" smtClean="0"/>
          </a:p>
          <a:p>
            <a:pPr algn="ctr"/>
            <a:r>
              <a:rPr lang="en-US" sz="5400" dirty="0" smtClean="0"/>
              <a:t>As </a:t>
            </a:r>
            <a:r>
              <a:rPr lang="en-US" sz="5400" dirty="0"/>
              <a:t>a prisoner for the Lord, then, I urge you to live a life worthy of the calling you have received.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057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68" y="283110"/>
            <a:ext cx="84776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Ephesians 3:16-19</a:t>
            </a:r>
            <a:r>
              <a:rPr lang="en-US" sz="2800" b="1" baseline="30000" dirty="0"/>
              <a:t> </a:t>
            </a:r>
            <a:r>
              <a:rPr lang="en-US" sz="2800" b="1" baseline="30000" dirty="0"/>
              <a:t>  </a:t>
            </a:r>
            <a:endParaRPr lang="en-US" sz="2800" b="1" baseline="300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pray that out of his glorious riches he may strengthen you with power through his Spirit in your inner being, </a:t>
            </a:r>
            <a:r>
              <a:rPr lang="en-US" sz="2800" baseline="30000" dirty="0"/>
              <a:t>17 </a:t>
            </a:r>
            <a:r>
              <a:rPr lang="en-US" sz="2800" dirty="0"/>
              <a:t>so that Christ may dwell in </a:t>
            </a:r>
            <a:r>
              <a:rPr lang="en-US" sz="2800" dirty="0" smtClean="0"/>
              <a:t>your hearts</a:t>
            </a:r>
            <a:r>
              <a:rPr lang="en-US" sz="2800" dirty="0"/>
              <a:t> through faith. And I pray that you, being rooted and established in love, </a:t>
            </a:r>
            <a:r>
              <a:rPr lang="en-US" sz="2800" baseline="30000" dirty="0"/>
              <a:t>18 </a:t>
            </a:r>
            <a:r>
              <a:rPr lang="en-US" sz="2800" dirty="0"/>
              <a:t>may have power, together with all the Lord’s holy people, to grasp how wide and long and high and deep is the love </a:t>
            </a:r>
            <a:r>
              <a:rPr lang="en-US" sz="2800" dirty="0" smtClean="0"/>
              <a:t>of Christ</a:t>
            </a:r>
            <a:r>
              <a:rPr lang="en-US" sz="2800" dirty="0"/>
              <a:t>, </a:t>
            </a:r>
            <a:r>
              <a:rPr lang="en-US" sz="2800" baseline="30000" dirty="0"/>
              <a:t>19 </a:t>
            </a:r>
            <a:r>
              <a:rPr lang="en-US" sz="2800" dirty="0"/>
              <a:t>and to know this love that surpasses knowledge—that you may be filled to the measure of all the fullness of God.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75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9" y="169866"/>
            <a:ext cx="8671784" cy="47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23" y="388266"/>
            <a:ext cx="788711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John 10:10</a:t>
            </a:r>
            <a:r>
              <a:rPr lang="en-US" sz="4400" b="1" baseline="30000" dirty="0"/>
              <a:t>  </a:t>
            </a:r>
            <a:endParaRPr lang="en-US" sz="4400" b="1" baseline="30000" dirty="0" smtClean="0"/>
          </a:p>
          <a:p>
            <a:pPr algn="ctr"/>
            <a:r>
              <a:rPr lang="en-US" sz="4400" dirty="0" smtClean="0"/>
              <a:t>The </a:t>
            </a:r>
            <a:r>
              <a:rPr lang="en-US" sz="4400" dirty="0"/>
              <a:t>thief does not come except to steal, and to kill, and to destroy. I have come that they may have life, and that they </a:t>
            </a:r>
            <a:r>
              <a:rPr lang="en-US" sz="4400" dirty="0" smtClean="0"/>
              <a:t>may have</a:t>
            </a:r>
            <a:r>
              <a:rPr lang="en-US" sz="4400" dirty="0"/>
              <a:t> </a:t>
            </a:r>
            <a:r>
              <a:rPr lang="en-US" sz="4400" i="1" dirty="0"/>
              <a:t>it</a:t>
            </a:r>
            <a:r>
              <a:rPr lang="en-US" sz="4400" dirty="0"/>
              <a:t> more abundantly.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263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736" y="380176"/>
            <a:ext cx="82187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John 14:6</a:t>
            </a:r>
            <a:r>
              <a:rPr lang="en-US" sz="5400" baseline="30000" dirty="0"/>
              <a:t> </a:t>
            </a:r>
            <a:r>
              <a:rPr lang="en-US" sz="5400" baseline="30000" dirty="0" smtClean="0"/>
              <a:t> </a:t>
            </a:r>
          </a:p>
          <a:p>
            <a:pPr algn="ctr"/>
            <a:r>
              <a:rPr lang="en-US" sz="5400" dirty="0" smtClean="0"/>
              <a:t>Jesus </a:t>
            </a:r>
            <a:r>
              <a:rPr lang="en-US" sz="5400" dirty="0"/>
              <a:t>said to him, “I am the way, the truth, and the life. No one comes to the Father except through Me.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2886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949" y="250754"/>
            <a:ext cx="8615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3" y="279400"/>
            <a:ext cx="8542353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4261" y="31775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800" b="1" dirty="0">
                <a:solidFill>
                  <a:srgbClr val="000000"/>
                </a:solidFill>
              </a:rPr>
              <a:t>Luke 9:23Then Jesus said to his disciples, “Whoever wants to be my disciple must deny themselves and take up their cross and follow me.</a:t>
            </a:r>
          </a:p>
        </p:txBody>
      </p:sp>
    </p:spTree>
    <p:extLst>
      <p:ext uri="{BB962C8B-B14F-4D97-AF65-F5344CB8AC3E}">
        <p14:creationId xmlns:p14="http://schemas.microsoft.com/office/powerpoint/2010/main" val="213457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69" y="202221"/>
            <a:ext cx="8558533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/>
              <a:t>John 15:9-</a:t>
            </a:r>
            <a:r>
              <a:rPr lang="en-US" sz="4000" b="1" dirty="0" smtClean="0"/>
              <a:t>11</a:t>
            </a:r>
          </a:p>
          <a:p>
            <a:pPr algn="ctr" fontAlgn="base"/>
            <a:endParaRPr lang="en-US" sz="3200" b="1" baseline="30000" dirty="0" smtClean="0"/>
          </a:p>
          <a:p>
            <a:pPr algn="ctr" fontAlgn="base"/>
            <a:r>
              <a:rPr lang="en-US" sz="3200" b="1" baseline="30000" dirty="0"/>
              <a:t> </a:t>
            </a:r>
            <a:r>
              <a:rPr lang="en-US" sz="2800" dirty="0"/>
              <a:t>“As the Father loved Me, I also have loved you; abide in My love. </a:t>
            </a:r>
            <a:r>
              <a:rPr lang="en-US" sz="2800" baseline="30000" dirty="0"/>
              <a:t>10 </a:t>
            </a:r>
            <a:r>
              <a:rPr lang="en-US" sz="2800" dirty="0"/>
              <a:t>If you keep My commandments, you will abide in My love, just as I have kept My Father’s commandments and abide in His love.</a:t>
            </a:r>
            <a:r>
              <a:rPr lang="en-US" sz="2800" baseline="30000" dirty="0"/>
              <a:t>11 </a:t>
            </a:r>
            <a:r>
              <a:rPr lang="en-US" sz="2800" dirty="0"/>
              <a:t>“These things I have spoken to you, that My joy may remain in you, and </a:t>
            </a:r>
            <a:r>
              <a:rPr lang="en-US" sz="2800" i="1" dirty="0"/>
              <a:t>that</a:t>
            </a:r>
            <a:r>
              <a:rPr lang="en-US" sz="2800" dirty="0"/>
              <a:t> your joy may be full. </a:t>
            </a:r>
          </a:p>
        </p:txBody>
      </p:sp>
    </p:spTree>
    <p:extLst>
      <p:ext uri="{BB962C8B-B14F-4D97-AF65-F5344CB8AC3E}">
        <p14:creationId xmlns:p14="http://schemas.microsoft.com/office/powerpoint/2010/main" val="293504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914" y="396354"/>
            <a:ext cx="81540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/>
              <a:t>Luke 10:25-28</a:t>
            </a:r>
            <a:r>
              <a:rPr lang="en-US" sz="2800" baseline="30000" dirty="0"/>
              <a:t>  </a:t>
            </a:r>
            <a:endParaRPr lang="en-US" sz="2800" baseline="30000" dirty="0" smtClean="0"/>
          </a:p>
          <a:p>
            <a:pPr fontAlgn="base"/>
            <a:r>
              <a:rPr lang="en-US" sz="2800" dirty="0" smtClean="0"/>
              <a:t>On </a:t>
            </a:r>
            <a:r>
              <a:rPr lang="en-US" sz="2800" dirty="0"/>
              <a:t>one occasion an expert in the law stood up to test Jesus. “Teacher,” he asked, “what must I do to inherit eternal life? ”</a:t>
            </a:r>
            <a:r>
              <a:rPr lang="en-US" sz="2800" baseline="30000" dirty="0"/>
              <a:t>26 </a:t>
            </a:r>
            <a:r>
              <a:rPr lang="en-US" sz="2800" dirty="0"/>
              <a:t>“What is written in the Law?” He replied. “How do you read it?” </a:t>
            </a:r>
            <a:r>
              <a:rPr lang="en-US" sz="2800" baseline="30000" dirty="0"/>
              <a:t>27 </a:t>
            </a:r>
            <a:r>
              <a:rPr lang="en-US" sz="2800" dirty="0"/>
              <a:t>He answered, “‘Love the Lord your God with all your heart and with all your soul and with all your strength and with all your mind’; and, ‘Love your neighbor as yourself.’” </a:t>
            </a:r>
            <a:r>
              <a:rPr lang="en-US" sz="2800" baseline="30000" dirty="0"/>
              <a:t>28 </a:t>
            </a:r>
            <a:r>
              <a:rPr lang="en-US" sz="2800" dirty="0"/>
              <a:t>“You have answered correctly,” Jesus replied. “Do this and you will live.”</a:t>
            </a:r>
          </a:p>
        </p:txBody>
      </p:sp>
    </p:spTree>
    <p:extLst>
      <p:ext uri="{BB962C8B-B14F-4D97-AF65-F5344CB8AC3E}">
        <p14:creationId xmlns:p14="http://schemas.microsoft.com/office/powerpoint/2010/main" val="68228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1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40" y="0"/>
            <a:ext cx="9124960" cy="707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CALL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ome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bide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earn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</a:t>
            </a:r>
            <a:r>
              <a:rPr lang="en-US" sz="9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54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ive</a:t>
            </a:r>
          </a:p>
          <a:p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</a:p>
          <a:p>
            <a:pPr algn="ctr"/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  <a:p>
            <a:pPr algn="ctr"/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74" y="266932"/>
            <a:ext cx="86475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1 Corinthians 10:31</a:t>
            </a:r>
            <a:r>
              <a:rPr lang="en-US" sz="6600" b="1" baseline="30000" dirty="0"/>
              <a:t> </a:t>
            </a:r>
            <a:endParaRPr lang="en-US" sz="6600" b="1" baseline="30000" dirty="0" smtClean="0"/>
          </a:p>
          <a:p>
            <a:pPr algn="ctr"/>
            <a:r>
              <a:rPr lang="en-US" sz="6000" dirty="0" smtClean="0"/>
              <a:t>So </a:t>
            </a:r>
            <a:r>
              <a:rPr lang="en-US" sz="6000" dirty="0"/>
              <a:t>whether you eat or drink or whatever you do, do it all for the glory of </a:t>
            </a:r>
            <a:r>
              <a:rPr lang="en-US" sz="7200" dirty="0"/>
              <a:t>God.</a:t>
            </a:r>
            <a:endParaRPr lang="en-US" sz="7200" b="1" dirty="0"/>
          </a:p>
          <a:p>
            <a:r>
              <a:rPr lang="en-US" sz="7200" dirty="0"/>
              <a:t> 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2094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3" y="169866"/>
            <a:ext cx="8736499" cy="47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485" y="412533"/>
            <a:ext cx="85180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2 Corinthians 5:1-2 </a:t>
            </a:r>
            <a:endParaRPr lang="en-US" sz="2800" b="1" dirty="0" smtClean="0"/>
          </a:p>
          <a:p>
            <a:pPr algn="ctr"/>
            <a:r>
              <a:rPr lang="en-US" sz="4000" dirty="0" smtClean="0"/>
              <a:t>For </a:t>
            </a:r>
            <a:r>
              <a:rPr lang="en-US" sz="4000" dirty="0"/>
              <a:t>we know that if the earthly tent we live in is destroyed, we have a building from God, an eternal house in heaven, not built by </a:t>
            </a:r>
            <a:r>
              <a:rPr lang="en-US" sz="4000" dirty="0" smtClean="0"/>
              <a:t>human hands</a:t>
            </a:r>
            <a:r>
              <a:rPr lang="en-US" sz="4000" dirty="0"/>
              <a:t>. </a:t>
            </a:r>
            <a:r>
              <a:rPr lang="en-US" sz="4000" b="1" baseline="30000" dirty="0"/>
              <a:t>2 </a:t>
            </a:r>
            <a:r>
              <a:rPr lang="en-US" sz="4000" dirty="0"/>
              <a:t>Meanwhile we groan, longing to be clothed instead with our heavenly dwelling,</a:t>
            </a:r>
          </a:p>
        </p:txBody>
      </p:sp>
    </p:spTree>
    <p:extLst>
      <p:ext uri="{BB962C8B-B14F-4D97-AF65-F5344CB8AC3E}">
        <p14:creationId xmlns:p14="http://schemas.microsoft.com/office/powerpoint/2010/main" val="425175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701" y="266933"/>
            <a:ext cx="8000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Matthew 28:18-20</a:t>
            </a:r>
            <a:r>
              <a:rPr lang="en-US" sz="3200" b="1" baseline="30000" dirty="0"/>
              <a:t> </a:t>
            </a:r>
            <a:endParaRPr lang="en-US" sz="3200" b="1" baseline="30000" dirty="0" smtClean="0"/>
          </a:p>
          <a:p>
            <a:r>
              <a:rPr lang="en-US" sz="3200" dirty="0" smtClean="0"/>
              <a:t>Then </a:t>
            </a:r>
            <a:r>
              <a:rPr lang="en-US" sz="3200" dirty="0"/>
              <a:t>Jesus came to them and said, “All authority in heaven and on earth has been given to me.</a:t>
            </a:r>
            <a:r>
              <a:rPr lang="en-US" sz="3200" baseline="30000" dirty="0"/>
              <a:t>19 </a:t>
            </a:r>
            <a:r>
              <a:rPr lang="en-US" sz="3200" dirty="0"/>
              <a:t>Therefore go and make disciples of all nations, baptizing them in the name of the Father and of the Son and of the Holy Spirit, </a:t>
            </a:r>
            <a:r>
              <a:rPr lang="en-US" sz="3200" baseline="30000" dirty="0"/>
              <a:t>20 </a:t>
            </a:r>
            <a:r>
              <a:rPr lang="en-US" sz="3200" dirty="0"/>
              <a:t>and teaching them to obey everything I have commanded you. And surely I am with you always, to the very end of the age.”</a:t>
            </a:r>
            <a:endParaRPr lang="en-US" sz="3200" b="1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403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386" y="600028"/>
            <a:ext cx="81239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Hebrews 4:12</a:t>
            </a:r>
            <a:r>
              <a:rPr lang="en-US" sz="4000" dirty="0" smtClean="0">
                <a:solidFill>
                  <a:schemeClr val="bg1"/>
                </a:solidFill>
              </a:rPr>
              <a:t> For the word of God is alive and active. Sharper than any double-edged sword, it penetrates even to dividing soul and spirit, joints and marrow; it judges the thoughts and attitudes of the heart.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27" y="16914"/>
            <a:ext cx="8541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Hebrews 4:12 </a:t>
            </a:r>
            <a:endParaRPr lang="en-US" sz="44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the word of God is alive and active. Sharper than any double-edged sword, it penetrates even to dividing soul and spirit, joints and marrow; it judges the thoughts and attitudes of the heart.</a:t>
            </a:r>
            <a:endParaRPr lang="en-US" sz="4400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2185" y="380176"/>
            <a:ext cx="7539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Hebrew"/>
                <a:cs typeface="Arial Hebrew"/>
              </a:rPr>
              <a:t>Mathew 4:</a:t>
            </a:r>
            <a:r>
              <a:rPr lang="en-US" sz="4800" b="1" dirty="0" smtClean="0">
                <a:latin typeface="Arial Hebrew"/>
                <a:cs typeface="Arial Hebrew"/>
              </a:rPr>
              <a:t>19-20</a:t>
            </a:r>
            <a:r>
              <a:rPr lang="en-US" sz="4800" b="1" dirty="0">
                <a:latin typeface="Arial Hebrew"/>
                <a:cs typeface="Arial Hebrew"/>
              </a:rPr>
              <a:t> </a:t>
            </a:r>
            <a:r>
              <a:rPr lang="en-US" sz="4800" dirty="0">
                <a:latin typeface="Arial Hebrew"/>
                <a:cs typeface="Arial Hebrew"/>
              </a:rPr>
              <a:t>“Come, follow me,” Jesus said, “and I will send you out to fish for people.” </a:t>
            </a:r>
            <a:r>
              <a:rPr lang="en-US" sz="4800" baseline="30000" dirty="0">
                <a:latin typeface="Arial Hebrew"/>
                <a:cs typeface="Arial Hebrew"/>
              </a:rPr>
              <a:t>20 </a:t>
            </a:r>
            <a:r>
              <a:rPr lang="en-US" sz="4800" dirty="0">
                <a:latin typeface="Arial Hebrew"/>
                <a:cs typeface="Arial Hebrew"/>
              </a:rPr>
              <a:t>At once they left their nets and followed him. </a:t>
            </a:r>
            <a:endParaRPr lang="en-US" sz="48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6431" y="1786598"/>
            <a:ext cx="208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John 6:14-15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109" y="210310"/>
            <a:ext cx="8388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Matthew 14:28-30 </a:t>
            </a:r>
            <a:endParaRPr lang="en-US" sz="3600" b="1" dirty="0" smtClean="0"/>
          </a:p>
          <a:p>
            <a:r>
              <a:rPr lang="en-US" sz="4400" baseline="30000" dirty="0" smtClean="0"/>
              <a:t>29</a:t>
            </a:r>
            <a:r>
              <a:rPr lang="en-US" sz="4400" baseline="30000" dirty="0"/>
              <a:t> </a:t>
            </a:r>
            <a:r>
              <a:rPr lang="en-US" sz="4400" dirty="0"/>
              <a:t>“Come,” he said. Then Peter got down out of the boat, walked on the water and came toward Jesus. </a:t>
            </a:r>
            <a:r>
              <a:rPr lang="en-US" sz="4400" baseline="30000" dirty="0"/>
              <a:t>30 </a:t>
            </a:r>
            <a:r>
              <a:rPr lang="en-US" sz="4400" dirty="0"/>
              <a:t>But when he saw the wind, he was afraid and, beginning to sink, cried out, “Lord, save me!</a:t>
            </a:r>
            <a:r>
              <a:rPr lang="en-US" sz="4400" b="1" baseline="30000" dirty="0"/>
              <a:t>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864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73-vine_grapes.630w.t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0" y="135207"/>
            <a:ext cx="8906376" cy="4896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540" y="372087"/>
            <a:ext cx="81459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15:1- 4 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chemeClr val="bg1"/>
                </a:solidFill>
              </a:rPr>
              <a:t>I am the true vine, and My Father is the </a:t>
            </a:r>
            <a:r>
              <a:rPr lang="en-US" sz="2800" b="1" dirty="0" smtClean="0">
                <a:solidFill>
                  <a:schemeClr val="bg1"/>
                </a:solidFill>
              </a:rPr>
              <a:t>vinedresser</a:t>
            </a:r>
            <a:r>
              <a:rPr lang="en-US" sz="2800" b="1" dirty="0">
                <a:solidFill>
                  <a:schemeClr val="bg1"/>
                </a:solidFill>
              </a:rPr>
              <a:t>. </a:t>
            </a:r>
            <a:r>
              <a:rPr lang="en-US" sz="2800" b="1" baseline="30000" dirty="0">
                <a:solidFill>
                  <a:schemeClr val="bg1"/>
                </a:solidFill>
              </a:rPr>
              <a:t>2 </a:t>
            </a:r>
            <a:r>
              <a:rPr lang="en-US" sz="2800" b="1" dirty="0">
                <a:solidFill>
                  <a:schemeClr val="bg1"/>
                </a:solidFill>
              </a:rPr>
              <a:t>Every branch in Me that does not bear fruit He takes away; and every </a:t>
            </a:r>
            <a:r>
              <a:rPr lang="en-US" sz="2800" b="1" i="1" dirty="0">
                <a:solidFill>
                  <a:schemeClr val="bg1"/>
                </a:solidFill>
              </a:rPr>
              <a:t>branch</a:t>
            </a:r>
            <a:r>
              <a:rPr lang="en-US" sz="2800" b="1" dirty="0">
                <a:solidFill>
                  <a:schemeClr val="bg1"/>
                </a:solidFill>
              </a:rPr>
              <a:t> that bears fruit He prunes, that it may bear more fruit. </a:t>
            </a:r>
            <a:r>
              <a:rPr lang="en-US" sz="2800" b="1" baseline="30000" dirty="0">
                <a:solidFill>
                  <a:schemeClr val="bg1"/>
                </a:solidFill>
              </a:rPr>
              <a:t>3 </a:t>
            </a:r>
            <a:r>
              <a:rPr lang="en-US" sz="2800" b="1" dirty="0">
                <a:solidFill>
                  <a:schemeClr val="bg1"/>
                </a:solidFill>
              </a:rPr>
              <a:t>You are already clean because of the word which I have spoken to you. </a:t>
            </a:r>
            <a:r>
              <a:rPr lang="en-US" sz="2800" b="1" baseline="30000" dirty="0">
                <a:solidFill>
                  <a:schemeClr val="bg1"/>
                </a:solidFill>
              </a:rPr>
              <a:t>4 </a:t>
            </a:r>
            <a:r>
              <a:rPr lang="en-US" sz="2800" b="1" dirty="0">
                <a:solidFill>
                  <a:schemeClr val="bg1"/>
                </a:solidFill>
              </a:rPr>
              <a:t>Abide in Me, and I in you. As the branch cannot bear fruit of itself, unless it abides in the vine, neither can you, unless you abide in Me.</a:t>
            </a:r>
          </a:p>
          <a:p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081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0" y="137510"/>
            <a:ext cx="8671784" cy="48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50" y="371099"/>
            <a:ext cx="893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47" y="1602881"/>
            <a:ext cx="17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Exodus 3:14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657" y="371099"/>
            <a:ext cx="814222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 </a:t>
            </a:r>
            <a:endParaRPr lang="en-US" sz="2800" dirty="0"/>
          </a:p>
          <a:p>
            <a:endParaRPr lang="en-US" sz="2800" dirty="0">
              <a:latin typeface="Arial Hebrew"/>
              <a:cs typeface="Arial Hebr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657" y="278226"/>
            <a:ext cx="80511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John 5:39-40</a:t>
            </a:r>
            <a:r>
              <a:rPr lang="en-US" sz="3600" b="1" baseline="30000" dirty="0"/>
              <a:t>  </a:t>
            </a:r>
            <a:endParaRPr lang="en-US" sz="3600" b="1" baseline="30000" dirty="0" smtClean="0"/>
          </a:p>
          <a:p>
            <a:pPr algn="ctr"/>
            <a:r>
              <a:rPr lang="en-US" sz="4000" dirty="0" smtClean="0"/>
              <a:t>You </a:t>
            </a:r>
            <a:r>
              <a:rPr lang="en-US" sz="4000" dirty="0"/>
              <a:t>study the Scriptures diligently because you think that in them you have eternal life. These are the very Scriptures that testify about me, </a:t>
            </a:r>
            <a:r>
              <a:rPr lang="en-US" sz="4000" baseline="30000" dirty="0"/>
              <a:t>40 </a:t>
            </a:r>
            <a:r>
              <a:rPr lang="en-US" sz="4000" dirty="0"/>
              <a:t>yet you refuse to come to me to have life.</a:t>
            </a:r>
            <a:endParaRPr lang="en-US" sz="4000" b="1" dirty="0"/>
          </a:p>
          <a:p>
            <a:r>
              <a:rPr lang="en-US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30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6134</TotalTime>
  <Words>253</Words>
  <Application>Microsoft Macintosh PowerPoint</Application>
  <PresentationFormat>On-screen Show (16:9)</PresentationFormat>
  <Paragraphs>49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321</cp:revision>
  <dcterms:created xsi:type="dcterms:W3CDTF">2016-08-27T22:55:59Z</dcterms:created>
  <dcterms:modified xsi:type="dcterms:W3CDTF">2017-11-04T02:41:14Z</dcterms:modified>
</cp:coreProperties>
</file>