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89" r:id="rId2"/>
    <p:sldId id="279" r:id="rId3"/>
    <p:sldId id="322" r:id="rId4"/>
    <p:sldId id="335" r:id="rId5"/>
    <p:sldId id="292" r:id="rId6"/>
    <p:sldId id="300" r:id="rId7"/>
    <p:sldId id="317" r:id="rId8"/>
    <p:sldId id="303" r:id="rId9"/>
    <p:sldId id="302" r:id="rId10"/>
    <p:sldId id="313" r:id="rId11"/>
    <p:sldId id="305" r:id="rId12"/>
    <p:sldId id="306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261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FD0"/>
    <a:srgbClr val="190894"/>
    <a:srgbClr val="980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96" y="-10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65095"/>
              </p:ext>
            </p:extLst>
          </p:nvPr>
        </p:nvGraphicFramePr>
        <p:xfrm>
          <a:off x="65298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Document" r:id="rId3" imgW="5486400" imgH="3238500" progId="Word.Document.12">
                  <p:embed/>
                </p:oleObj>
              </mc:Choice>
              <mc:Fallback>
                <p:oleObj name="Document" r:id="rId3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98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8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6755" y="265789"/>
            <a:ext cx="8654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55" y="153688"/>
            <a:ext cx="8756246" cy="48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2606"/>
            <a:ext cx="9065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 </a:t>
            </a:r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893" y="246100"/>
            <a:ext cx="8220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  <a:p>
            <a:endParaRPr lang="en-US" sz="2800" dirty="0">
              <a:latin typeface="American Typewriter"/>
              <a:cs typeface="American Typewriter"/>
            </a:endParaRPr>
          </a:p>
          <a:p>
            <a:endParaRPr lang="en-US" sz="2800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55" y="279400"/>
            <a:ext cx="810762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021" y="258843"/>
            <a:ext cx="84048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Arial Hebrew Scholar"/>
                <a:cs typeface="Arial Hebrew Scholar"/>
              </a:rPr>
              <a:t>Luke 6:46,</a:t>
            </a:r>
            <a:r>
              <a:rPr lang="en-US" sz="7200" dirty="0">
                <a:latin typeface="Arial Hebrew Scholar"/>
                <a:cs typeface="Arial Hebrew Scholar"/>
              </a:rPr>
              <a:t> </a:t>
            </a:r>
            <a:endParaRPr lang="en-US" sz="7200" dirty="0" smtClean="0">
              <a:latin typeface="Arial Hebrew Scholar"/>
              <a:cs typeface="Arial Hebrew Scholar"/>
            </a:endParaRPr>
          </a:p>
          <a:p>
            <a:r>
              <a:rPr lang="en-US" sz="7200" dirty="0" smtClean="0">
                <a:latin typeface="Arial Hebrew Scholar"/>
                <a:cs typeface="Arial Hebrew Scholar"/>
              </a:rPr>
              <a:t>“</a:t>
            </a:r>
            <a:r>
              <a:rPr lang="en-US" sz="7200" dirty="0">
                <a:latin typeface="Arial Hebrew Scholar"/>
                <a:cs typeface="Arial Hebrew Scholar"/>
              </a:rPr>
              <a:t>Why do you call me ‘Lord, Lord,’ and not do what I say?” </a:t>
            </a:r>
            <a:endParaRPr lang="en-US" sz="7200" dirty="0"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300579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" y="0"/>
            <a:ext cx="89549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8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735" y="161778"/>
            <a:ext cx="83077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Hebrew Scholar"/>
                <a:cs typeface="Arial Hebrew Scholar"/>
              </a:rPr>
              <a:t>Matthew 7:</a:t>
            </a:r>
            <a:r>
              <a:rPr lang="en-US" sz="4800" dirty="0" smtClean="0">
                <a:latin typeface="Arial Hebrew Scholar"/>
                <a:cs typeface="Arial Hebrew Scholar"/>
              </a:rPr>
              <a:t>21</a:t>
            </a:r>
          </a:p>
          <a:p>
            <a:r>
              <a:rPr lang="en-US" sz="4800" b="1" dirty="0" smtClean="0">
                <a:latin typeface="Arial Hebrew Scholar"/>
                <a:cs typeface="Arial Hebrew Scholar"/>
              </a:rPr>
              <a:t>“Not </a:t>
            </a:r>
            <a:r>
              <a:rPr lang="en-US" sz="4800" b="1" dirty="0">
                <a:latin typeface="Arial Hebrew Scholar"/>
                <a:cs typeface="Arial Hebrew Scholar"/>
              </a:rPr>
              <a:t>everyone who says to me, ‘Lord, Lord,’ will enter the kingdom of heaven, but only the one who does the will of my Father who is in heaven</a:t>
            </a:r>
            <a:r>
              <a:rPr lang="en-US" sz="2800" b="1" dirty="0"/>
              <a:t>.</a:t>
            </a:r>
            <a:r>
              <a:rPr lang="en-US" sz="2800" dirty="0"/>
              <a:t> </a:t>
            </a:r>
            <a:endParaRPr lang="en-US" sz="2800" b="1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387571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74" y="210310"/>
            <a:ext cx="84695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Hebrew Scholar"/>
                <a:cs typeface="Arial Hebrew Scholar"/>
              </a:rPr>
              <a:t>Luke 10:25-28</a:t>
            </a:r>
            <a:r>
              <a:rPr lang="en-US" sz="28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Hebrew Scholar"/>
                <a:cs typeface="Arial Hebrew Scholar"/>
              </a:rPr>
              <a:t> </a:t>
            </a:r>
            <a:endParaRPr lang="en-US" sz="28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Hebrew Scholar"/>
              <a:cs typeface="Arial Hebrew Scholar"/>
            </a:endParaRPr>
          </a:p>
          <a:p>
            <a:r>
              <a:rPr lang="en-US" sz="2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Hebrew Scholar"/>
                <a:cs typeface="Arial Hebrew Scholar"/>
              </a:rPr>
              <a:t>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Hebrew Scholar"/>
                <a:cs typeface="Arial Hebrew Scholar"/>
              </a:rPr>
              <a:t>On one occasion an expert in the law stood up to test Jesus. “Teacher,” he asked, “what must I do to inherit eternal life? ”</a:t>
            </a:r>
            <a:r>
              <a:rPr lang="en-US" sz="28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Hebrew Scholar"/>
                <a:cs typeface="Arial Hebrew Scholar"/>
              </a:rPr>
              <a:t>26 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Hebrew Scholar"/>
                <a:cs typeface="Arial Hebrew Scholar"/>
              </a:rPr>
              <a:t>“What is written in the Law?” He replied. “How do you read it?” </a:t>
            </a:r>
            <a:r>
              <a:rPr lang="en-US" sz="28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Hebrew Scholar"/>
                <a:cs typeface="Arial Hebrew Scholar"/>
              </a:rPr>
              <a:t>27 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Hebrew Scholar"/>
                <a:cs typeface="Arial Hebrew Scholar"/>
              </a:rPr>
              <a:t>He answered, “‘Love the Lord your God with all your heart and with all your soul and with all your strength and with all your mind’; and, ‘Love your neighbor as yourself.’” </a:t>
            </a:r>
            <a:r>
              <a:rPr lang="en-US" sz="28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Hebrew Scholar"/>
                <a:cs typeface="Arial Hebrew Scholar"/>
              </a:rPr>
              <a:t>28 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Hebrew Scholar"/>
                <a:cs typeface="Arial Hebrew Scholar"/>
              </a:rPr>
              <a:t>“You have answered correctly,” Jesus replied. “Do this and you will live.”</a:t>
            </a:r>
          </a:p>
        </p:txBody>
      </p:sp>
    </p:spTree>
    <p:extLst>
      <p:ext uri="{BB962C8B-B14F-4D97-AF65-F5344CB8AC3E}">
        <p14:creationId xmlns:p14="http://schemas.microsoft.com/office/powerpoint/2010/main" val="62637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49" y="161204"/>
            <a:ext cx="870414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Matthew 5: 1-11</a:t>
            </a:r>
            <a:r>
              <a:rPr lang="en-US" sz="2000" dirty="0"/>
              <a:t> Now when Jesus saw the crowds, he went up on a mountainside and sat down. His disciples came to him, </a:t>
            </a:r>
            <a:r>
              <a:rPr lang="en-US" sz="2000" baseline="30000" dirty="0"/>
              <a:t>2 </a:t>
            </a:r>
            <a:r>
              <a:rPr lang="en-US" sz="2000" dirty="0"/>
              <a:t>and he began to teach them. He said:</a:t>
            </a:r>
            <a:r>
              <a:rPr lang="en-US" sz="2000" b="1" dirty="0"/>
              <a:t>  </a:t>
            </a:r>
            <a:endParaRPr lang="en-US" sz="2000" b="1" dirty="0" smtClean="0"/>
          </a:p>
          <a:p>
            <a:r>
              <a:rPr lang="en-US" sz="2000" baseline="30000" dirty="0" smtClean="0"/>
              <a:t>3 </a:t>
            </a:r>
            <a:r>
              <a:rPr lang="en-US" sz="2000" dirty="0" smtClean="0"/>
              <a:t>“Blessed are the poor in spirit, for theirs is the kingdom of heaven.</a:t>
            </a:r>
            <a:br>
              <a:rPr lang="en-US" sz="2000" dirty="0" smtClean="0"/>
            </a:br>
            <a:r>
              <a:rPr lang="en-US" sz="2000" baseline="30000" dirty="0" smtClean="0"/>
              <a:t>4 </a:t>
            </a:r>
            <a:r>
              <a:rPr lang="en-US" sz="2000" dirty="0" smtClean="0"/>
              <a:t>Blessed are those who mourn, for they will be comforted.</a:t>
            </a:r>
            <a:br>
              <a:rPr lang="en-US" sz="2000" dirty="0" smtClean="0"/>
            </a:br>
            <a:r>
              <a:rPr lang="en-US" sz="2000" baseline="30000" dirty="0" smtClean="0"/>
              <a:t>5 </a:t>
            </a:r>
            <a:r>
              <a:rPr lang="en-US" sz="2000" dirty="0" smtClean="0"/>
              <a:t>Blessed are the meek, for they will inherit the earth.</a:t>
            </a:r>
            <a:br>
              <a:rPr lang="en-US" sz="2000" dirty="0" smtClean="0"/>
            </a:br>
            <a:r>
              <a:rPr lang="en-US" sz="2000" baseline="30000" dirty="0" smtClean="0"/>
              <a:t>6 </a:t>
            </a:r>
            <a:r>
              <a:rPr lang="en-US" sz="2000" dirty="0" smtClean="0"/>
              <a:t>Blessed are those who hunger and thirst for righteousness, for they will be filled.</a:t>
            </a:r>
            <a:br>
              <a:rPr lang="en-US" sz="2000" dirty="0" smtClean="0"/>
            </a:br>
            <a:r>
              <a:rPr lang="en-US" sz="2000" baseline="30000" dirty="0" smtClean="0"/>
              <a:t>7 </a:t>
            </a:r>
            <a:r>
              <a:rPr lang="en-US" sz="2000" dirty="0" smtClean="0"/>
              <a:t>Blessed are the merciful, for they will be shown mercy.</a:t>
            </a:r>
            <a:br>
              <a:rPr lang="en-US" sz="2000" dirty="0" smtClean="0"/>
            </a:br>
            <a:r>
              <a:rPr lang="en-US" sz="2000" baseline="30000" dirty="0" smtClean="0"/>
              <a:t>8 </a:t>
            </a:r>
            <a:r>
              <a:rPr lang="en-US" sz="2000" dirty="0" smtClean="0"/>
              <a:t>Blessed are the pure in heart, for they will see God.</a:t>
            </a:r>
            <a:br>
              <a:rPr lang="en-US" sz="2000" dirty="0" smtClean="0"/>
            </a:br>
            <a:r>
              <a:rPr lang="en-US" sz="2000" baseline="30000" dirty="0" smtClean="0"/>
              <a:t>9 </a:t>
            </a:r>
            <a:r>
              <a:rPr lang="en-US" sz="2000" dirty="0" smtClean="0"/>
              <a:t>Blessed are the peacemakers, for they will be called children of God.</a:t>
            </a:r>
            <a:br>
              <a:rPr lang="en-US" sz="2000" dirty="0" smtClean="0"/>
            </a:br>
            <a:r>
              <a:rPr lang="en-US" sz="2000" baseline="30000" dirty="0" smtClean="0"/>
              <a:t>10 </a:t>
            </a:r>
            <a:r>
              <a:rPr lang="en-US" sz="2000" dirty="0" smtClean="0"/>
              <a:t>Blessed are those who are persecuted because of righteousness, for theirs is the kingdom of heaven.                                                                                                            </a:t>
            </a:r>
            <a:r>
              <a:rPr lang="en-US" sz="2000" baseline="30000" dirty="0" smtClean="0"/>
              <a:t>11 </a:t>
            </a:r>
            <a:r>
              <a:rPr lang="en-US" sz="2000" dirty="0" smtClean="0"/>
              <a:t>“Blessed are you when people insult you, persecute you and falsely say all kinds of evil against you because of me. </a:t>
            </a:r>
            <a:r>
              <a:rPr lang="en-US" sz="2000" baseline="30000" dirty="0" smtClean="0"/>
              <a:t>12 </a:t>
            </a:r>
            <a:r>
              <a:rPr lang="en-US" sz="2000" dirty="0" smtClean="0"/>
              <a:t>Rejoice and be glad, because great is your reward in heaven, for in the same way they persecuted the prophets who were before you.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2886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949" y="250754"/>
            <a:ext cx="861515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John 4:34-35</a:t>
            </a:r>
            <a:r>
              <a:rPr lang="en-US" sz="2800" b="1" baseline="30000" dirty="0">
                <a:solidFill>
                  <a:schemeClr val="bg1"/>
                </a:solidFill>
              </a:rPr>
              <a:t> </a:t>
            </a:r>
            <a:endParaRPr lang="en-US" sz="2800" b="1" baseline="300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“</a:t>
            </a:r>
            <a:r>
              <a:rPr lang="en-US" sz="3600" dirty="0">
                <a:solidFill>
                  <a:schemeClr val="bg1"/>
                </a:solidFill>
                <a:latin typeface="Arial Black"/>
                <a:cs typeface="Arial Black"/>
              </a:rPr>
              <a:t>My food,” said Jesus, “is to do the will of him who sent me and to finish his work. </a:t>
            </a:r>
            <a:r>
              <a:rPr lang="en-US" sz="3600" baseline="30000" dirty="0">
                <a:solidFill>
                  <a:schemeClr val="bg1"/>
                </a:solidFill>
                <a:latin typeface="Arial Black"/>
                <a:cs typeface="Arial Black"/>
              </a:rPr>
              <a:t>35 </a:t>
            </a:r>
            <a:r>
              <a:rPr lang="en-US" sz="3600" dirty="0">
                <a:solidFill>
                  <a:schemeClr val="bg1"/>
                </a:solidFill>
                <a:latin typeface="Arial Black"/>
                <a:cs typeface="Arial Black"/>
              </a:rPr>
              <a:t>Don’t you have a saying, ‘It’s still four months until harvest’? I tell you, open your eyes and look at the fields! They are ripe for harvest.</a:t>
            </a:r>
            <a:endParaRPr lang="en-US" sz="3600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7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769" y="202221"/>
            <a:ext cx="85585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Hebrew Scholar"/>
                <a:cs typeface="Arial Hebrew Scholar"/>
              </a:rPr>
              <a:t>Matthew 28:18-20</a:t>
            </a:r>
            <a:r>
              <a:rPr lang="en-US" sz="3200" b="1" baseline="30000" dirty="0">
                <a:latin typeface="Arial Hebrew Scholar"/>
                <a:cs typeface="Arial Hebrew Scholar"/>
              </a:rPr>
              <a:t> </a:t>
            </a:r>
            <a:r>
              <a:rPr lang="en-US" sz="3200" dirty="0">
                <a:latin typeface="Arial Hebrew Scholar"/>
                <a:cs typeface="Arial Hebrew Scholar"/>
              </a:rPr>
              <a:t>Then Jesus came to them and said, “All authority in heaven and on earth has been given to me.</a:t>
            </a:r>
            <a:r>
              <a:rPr lang="en-US" sz="3200" baseline="30000" dirty="0">
                <a:latin typeface="Arial Hebrew Scholar"/>
                <a:cs typeface="Arial Hebrew Scholar"/>
              </a:rPr>
              <a:t>19 </a:t>
            </a:r>
            <a:r>
              <a:rPr lang="en-US" sz="3200" dirty="0">
                <a:latin typeface="Arial Hebrew Scholar"/>
                <a:cs typeface="Arial Hebrew Scholar"/>
              </a:rPr>
              <a:t>Therefore go and make disciples of all nations, baptizing them in the name of the Father and of the Son and of the Holy Spirit, </a:t>
            </a:r>
            <a:r>
              <a:rPr lang="en-US" sz="3200" baseline="30000" dirty="0">
                <a:latin typeface="Arial Hebrew Scholar"/>
                <a:cs typeface="Arial Hebrew Scholar"/>
              </a:rPr>
              <a:t>20 </a:t>
            </a:r>
            <a:r>
              <a:rPr lang="en-US" sz="3200" dirty="0">
                <a:latin typeface="Arial Hebrew Scholar"/>
                <a:cs typeface="Arial Hebrew Scholar"/>
              </a:rPr>
              <a:t>and teaching them to obey everything I have commanded you. And surely I am with you always, to the very end of the age.”</a:t>
            </a:r>
            <a:endParaRPr lang="en-US" sz="3200" b="1" dirty="0"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2935048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8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15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40" y="0"/>
            <a:ext cx="9124960" cy="69557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CALL</a:t>
            </a:r>
          </a:p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</a:t>
            </a:r>
            <a:r>
              <a:rPr lang="en-US" sz="4400" dirty="0"/>
              <a:t>ome</a:t>
            </a:r>
            <a:r>
              <a:rPr lang="en-US" sz="6000" dirty="0"/>
              <a:t>/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  <a:r>
              <a:rPr lang="en-US" sz="4400" b="1" dirty="0"/>
              <a:t>bide</a:t>
            </a:r>
            <a:r>
              <a:rPr lang="en-US" sz="6000" dirty="0"/>
              <a:t>/</a:t>
            </a:r>
            <a:r>
              <a:rPr lang="en-US" sz="88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r>
              <a:rPr lang="en-US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earn</a:t>
            </a:r>
            <a:r>
              <a:rPr lang="en-US" sz="6000" dirty="0"/>
              <a:t>/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</a:t>
            </a:r>
            <a:r>
              <a:rPr lang="en-US" sz="4400" dirty="0"/>
              <a:t>ive</a:t>
            </a:r>
          </a:p>
          <a:p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</a:t>
            </a: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pPr algn="ctr"/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28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74" y="266932"/>
            <a:ext cx="86475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Arial Hebrew Scholar"/>
                <a:cs typeface="Arial Hebrew Scholar"/>
              </a:rPr>
              <a:t>Luke 6:46,</a:t>
            </a:r>
            <a:r>
              <a:rPr lang="en-US" sz="7200" dirty="0">
                <a:latin typeface="Arial Hebrew Scholar"/>
                <a:cs typeface="Arial Hebrew Scholar"/>
              </a:rPr>
              <a:t> </a:t>
            </a:r>
          </a:p>
          <a:p>
            <a:r>
              <a:rPr lang="en-US" sz="7200" dirty="0">
                <a:latin typeface="Arial Hebrew Scholar"/>
                <a:cs typeface="Arial Hebrew Scholar"/>
              </a:rPr>
              <a:t>“Why do you call me ‘Lord, Lord,’ and not do what I say?” </a:t>
            </a:r>
            <a:endParaRPr lang="en-US" sz="7200" dirty="0"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120948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2386" y="600028"/>
            <a:ext cx="81239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Hebrews 4:12</a:t>
            </a:r>
            <a:r>
              <a:rPr lang="en-US" sz="4000" dirty="0" smtClean="0">
                <a:solidFill>
                  <a:schemeClr val="bg1"/>
                </a:solidFill>
              </a:rPr>
              <a:t> For the word of God is alive and active. Sharper than any double-edged sword, it penetrates even to dividing soul and spirit, joints and marrow; it judges the thoughts and attitudes of the heart.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327" y="16914"/>
            <a:ext cx="8541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Hebrews 4:12 </a:t>
            </a:r>
            <a:endParaRPr lang="en-US" sz="4400" b="1" kern="12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400" b="1" kern="1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the word of God is alive and active. Sharper than any double-edged sword, it penetrates even to dividing soul and spirit, joints and marrow; it judges the thoughts and attitudes of the heart.</a:t>
            </a:r>
            <a:endParaRPr lang="en-US" sz="4400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66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2185" y="380176"/>
            <a:ext cx="7539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 Hebrew"/>
                <a:cs typeface="Arial Hebrew"/>
              </a:rPr>
              <a:t>Mathew 4:19 </a:t>
            </a:r>
            <a:r>
              <a:rPr lang="en-US" sz="4800" dirty="0">
                <a:latin typeface="Arial Hebrew"/>
                <a:cs typeface="Arial Hebrew"/>
              </a:rPr>
              <a:t>“Come, follow me,” Jesus said, “and I will send you out to fish for people.” </a:t>
            </a:r>
            <a:r>
              <a:rPr lang="en-US" sz="4800" baseline="30000" dirty="0">
                <a:latin typeface="Arial Hebrew"/>
                <a:cs typeface="Arial Hebrew"/>
              </a:rPr>
              <a:t>20 </a:t>
            </a:r>
            <a:r>
              <a:rPr lang="en-US" sz="4800" dirty="0">
                <a:latin typeface="Arial Hebrew"/>
                <a:cs typeface="Arial Hebrew"/>
              </a:rPr>
              <a:t>At once they left their nets and followed him. </a:t>
            </a:r>
            <a:endParaRPr lang="en-US" sz="4800" b="1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6431" y="1786598"/>
            <a:ext cx="2082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John 6:14-15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23" y="248904"/>
            <a:ext cx="8000368" cy="46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5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181" y="388265"/>
            <a:ext cx="849381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ABIDE </a:t>
            </a:r>
            <a:r>
              <a:rPr lang="en-US" sz="3600" b="1" dirty="0" smtClean="0"/>
              <a:t>:</a:t>
            </a:r>
            <a:r>
              <a:rPr lang="en-US" b="1" dirty="0" smtClean="0"/>
              <a:t>                                                                                                                                                  </a:t>
            </a:r>
          </a:p>
          <a:p>
            <a:r>
              <a:rPr lang="en-US" sz="3600" dirty="0" smtClean="0"/>
              <a:t>To </a:t>
            </a:r>
            <a:r>
              <a:rPr lang="en-US" sz="3600" dirty="0"/>
              <a:t>stay; to continue in a place; to have one's abode; to dwell;                                                      </a:t>
            </a:r>
            <a:endParaRPr lang="en-US" sz="3600" dirty="0" smtClean="0"/>
          </a:p>
          <a:p>
            <a:r>
              <a:rPr lang="en-US" sz="3600" dirty="0" smtClean="0"/>
              <a:t>To </a:t>
            </a:r>
            <a:r>
              <a:rPr lang="en-US" sz="3600" dirty="0"/>
              <a:t>wait; to pause; </a:t>
            </a:r>
            <a:r>
              <a:rPr lang="en-US" sz="3600" dirty="0" smtClean="0"/>
              <a:t> to </a:t>
            </a:r>
            <a:r>
              <a:rPr lang="en-US" sz="3600" dirty="0"/>
              <a:t>remain stable or fixed in some state or condition; to continue; to remain</a:t>
            </a:r>
            <a:r>
              <a:rPr lang="en-US" sz="3600" dirty="0" smtClean="0"/>
              <a:t>. </a:t>
            </a:r>
          </a:p>
          <a:p>
            <a:r>
              <a:rPr lang="en-US" sz="3600" dirty="0" smtClean="0"/>
              <a:t>To </a:t>
            </a:r>
            <a:r>
              <a:rPr lang="en-US" sz="3600" dirty="0"/>
              <a:t>wait for; to be prepared for; to await; to watch for; </a:t>
            </a:r>
          </a:p>
        </p:txBody>
      </p:sp>
    </p:spTree>
    <p:extLst>
      <p:ext uri="{BB962C8B-B14F-4D97-AF65-F5344CB8AC3E}">
        <p14:creationId xmlns:p14="http://schemas.microsoft.com/office/powerpoint/2010/main" val="385892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373-vine_grapes.630w.t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0" y="135207"/>
            <a:ext cx="8906376" cy="4896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7023" y="541953"/>
            <a:ext cx="76687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John 15:5 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/>
              <a:cs typeface="Arial Black"/>
            </a:endParaRP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“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I am the vine, you </a:t>
            </a:r>
            <a:r>
              <a:rPr lang="en-US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are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 the branches. He who abides in Me, and I in him, bears much fruit; for without Me you can do nothing. </a:t>
            </a:r>
          </a:p>
        </p:txBody>
      </p:sp>
    </p:spTree>
    <p:extLst>
      <p:ext uri="{BB962C8B-B14F-4D97-AF65-F5344CB8AC3E}">
        <p14:creationId xmlns:p14="http://schemas.microsoft.com/office/powerpoint/2010/main" val="80815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0" y="137510"/>
            <a:ext cx="8671784" cy="48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9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50" y="371099"/>
            <a:ext cx="893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47" y="1602881"/>
            <a:ext cx="171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Exodus 3:14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657" y="371099"/>
            <a:ext cx="814222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baseline="30000" dirty="0"/>
              <a:t> </a:t>
            </a:r>
            <a:endParaRPr lang="en-US" sz="2800" dirty="0"/>
          </a:p>
          <a:p>
            <a:endParaRPr lang="en-US" sz="2800" dirty="0">
              <a:latin typeface="Arial Hebrew"/>
              <a:cs typeface="Arial Hebr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657" y="278226"/>
            <a:ext cx="805114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merican Typewriter"/>
                <a:cs typeface="American Typewriter"/>
              </a:rPr>
              <a:t>Ezekiel 34:27 </a:t>
            </a:r>
            <a:r>
              <a:rPr lang="en-US" sz="3600" b="1" baseline="30000" dirty="0">
                <a:latin typeface="American Typewriter"/>
                <a:cs typeface="American Typewriter"/>
              </a:rPr>
              <a:t> </a:t>
            </a:r>
            <a:endParaRPr lang="en-US" sz="3600" b="1" baseline="30000" dirty="0" smtClean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The </a:t>
            </a:r>
            <a:r>
              <a:rPr lang="en-US" sz="3600" dirty="0">
                <a:latin typeface="American Typewriter"/>
                <a:cs typeface="American Typewriter"/>
              </a:rPr>
              <a:t>trees will yield their fruit and the ground will yield its crops; the people will be secure in their land. They will know that I am the </a:t>
            </a:r>
            <a:r>
              <a:rPr lang="en-US" sz="3600" cap="small" dirty="0">
                <a:latin typeface="American Typewriter"/>
                <a:cs typeface="American Typewriter"/>
              </a:rPr>
              <a:t>Lord</a:t>
            </a:r>
            <a:r>
              <a:rPr lang="en-US" sz="3600" dirty="0">
                <a:latin typeface="American Typewriter"/>
                <a:cs typeface="American Typewriter"/>
              </a:rPr>
              <a:t>, when I break the bars of their yoke and rescue them from the hands of those who enslaved them. </a:t>
            </a:r>
            <a:endParaRPr lang="en-US" sz="3600" b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07302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6042</TotalTime>
  <Words>305</Words>
  <Application>Microsoft Macintosh PowerPoint</Application>
  <PresentationFormat>On-screen Show (16:9)</PresentationFormat>
  <Paragraphs>39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314</cp:revision>
  <dcterms:created xsi:type="dcterms:W3CDTF">2016-08-27T22:55:59Z</dcterms:created>
  <dcterms:modified xsi:type="dcterms:W3CDTF">2017-10-28T00:26:21Z</dcterms:modified>
</cp:coreProperties>
</file>