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vml" ContentType="application/vnd.openxmlformats-officedocument.vmlDrawing"/>
  <Default Extension="wdp" ContentType="image/vnd.ms-photo"/>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3"/>
  </p:notesMasterIdLst>
  <p:sldIdLst>
    <p:sldId id="289" r:id="rId2"/>
    <p:sldId id="279" r:id="rId3"/>
    <p:sldId id="322" r:id="rId4"/>
    <p:sldId id="292" r:id="rId5"/>
    <p:sldId id="334" r:id="rId6"/>
    <p:sldId id="300" r:id="rId7"/>
    <p:sldId id="335" r:id="rId8"/>
    <p:sldId id="317" r:id="rId9"/>
    <p:sldId id="303" r:id="rId10"/>
    <p:sldId id="302" r:id="rId11"/>
    <p:sldId id="313" r:id="rId12"/>
    <p:sldId id="305" r:id="rId13"/>
    <p:sldId id="306" r:id="rId14"/>
    <p:sldId id="336" r:id="rId15"/>
    <p:sldId id="337" r:id="rId16"/>
    <p:sldId id="338" r:id="rId17"/>
    <p:sldId id="339" r:id="rId18"/>
    <p:sldId id="340" r:id="rId19"/>
    <p:sldId id="341" r:id="rId20"/>
    <p:sldId id="342" r:id="rId21"/>
    <p:sldId id="261" r:id="rId22"/>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D0FD0"/>
    <a:srgbClr val="190894"/>
    <a:srgbClr val="980111"/>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29" d="100"/>
          <a:sy n="129" d="100"/>
        </p:scale>
        <p:origin x="-120" y="-1568"/>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notesMaster" Target="notesMasters/notesMaster1.xml"/><Relationship Id="rId24" Type="http://schemas.openxmlformats.org/officeDocument/2006/relationships/printerSettings" Target="printerSettings/printerSettings1.bin"/><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81B6699-FDD2-4944-B0EF-D6543AD99DD7}" type="datetimeFigureOut">
              <a:rPr lang="en-US" smtClean="0"/>
              <a:t>9/16/17</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4A16FF4-8795-B641-BBA6-070086CE5779}" type="slidenum">
              <a:rPr lang="en-US" smtClean="0"/>
              <a:t>‹#›</a:t>
            </a:fld>
            <a:endParaRPr lang="en-US" dirty="0"/>
          </a:p>
        </p:txBody>
      </p:sp>
    </p:spTree>
    <p:extLst>
      <p:ext uri="{BB962C8B-B14F-4D97-AF65-F5344CB8AC3E}">
        <p14:creationId xmlns:p14="http://schemas.microsoft.com/office/powerpoint/2010/main" val="46434616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2DEEB39-6905-2A4C-A514-F32CAB29EF98}" type="datetimeFigureOut">
              <a:rPr lang="en-US" smtClean="0"/>
              <a:t>9/16/17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D5689CC-2951-A242-B0E2-3BABB9B5A26F}" type="slidenum">
              <a:rPr lang="en-US" smtClean="0"/>
              <a:t>‹#›</a:t>
            </a:fld>
            <a:endParaRPr lang="en-US" dirty="0"/>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DEEB39-6905-2A4C-A514-F32CAB29EF98}" type="datetimeFigureOut">
              <a:rPr lang="en-US" smtClean="0"/>
              <a:t>9/16/17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D5689CC-2951-A242-B0E2-3BABB9B5A26F}" type="slidenum">
              <a:rPr lang="en-US" smtClean="0"/>
              <a:t>‹#›</a:t>
            </a:fld>
            <a:endParaRPr lang="en-US" dirty="0"/>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DEEB39-6905-2A4C-A514-F32CAB29EF98}" type="datetimeFigureOut">
              <a:rPr lang="en-US" smtClean="0"/>
              <a:t>9/16/17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D5689CC-2951-A242-B0E2-3BABB9B5A26F}" type="slidenum">
              <a:rPr lang="en-US" smtClean="0"/>
              <a:t>‹#›</a:t>
            </a:fld>
            <a:endParaRPr lang="en-US" dirty="0"/>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DEEB39-6905-2A4C-A514-F32CAB29EF98}" type="datetimeFigureOut">
              <a:rPr lang="en-US" smtClean="0"/>
              <a:t>9/16/17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D5689CC-2951-A242-B0E2-3BABB9B5A26F}" type="slidenum">
              <a:rPr lang="en-US" smtClean="0"/>
              <a:t>‹#›</a:t>
            </a:fld>
            <a:endParaRPr lang="en-US" dirty="0"/>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2DEEB39-6905-2A4C-A514-F32CAB29EF98}" type="datetimeFigureOut">
              <a:rPr lang="en-US" smtClean="0"/>
              <a:t>9/16/17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D5689CC-2951-A242-B0E2-3BABB9B5A26F}" type="slidenum">
              <a:rPr lang="en-US" smtClean="0"/>
              <a:t>‹#›</a:t>
            </a:fld>
            <a:endParaRPr lang="en-US" dirty="0"/>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2DEEB39-6905-2A4C-A514-F32CAB29EF98}" type="datetimeFigureOut">
              <a:rPr lang="en-US" smtClean="0"/>
              <a:t>9/16/17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D5689CC-2951-A242-B0E2-3BABB9B5A26F}" type="slidenum">
              <a:rPr lang="en-US" smtClean="0"/>
              <a:t>‹#›</a:t>
            </a:fld>
            <a:endParaRPr lang="en-US" dirty="0"/>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2DEEB39-6905-2A4C-A514-F32CAB29EF98}" type="datetimeFigureOut">
              <a:rPr lang="en-US" smtClean="0"/>
              <a:t>9/16/17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D5689CC-2951-A242-B0E2-3BABB9B5A26F}" type="slidenum">
              <a:rPr lang="en-US" smtClean="0"/>
              <a:t>‹#›</a:t>
            </a:fld>
            <a:endParaRPr lang="en-US" dirty="0"/>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2DEEB39-6905-2A4C-A514-F32CAB29EF98}" type="datetimeFigureOut">
              <a:rPr lang="en-US" smtClean="0"/>
              <a:t>9/16/17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D5689CC-2951-A242-B0E2-3BABB9B5A26F}" type="slidenum">
              <a:rPr lang="en-US" smtClean="0"/>
              <a:t>‹#›</a:t>
            </a:fld>
            <a:endParaRPr lang="en-US" dirty="0"/>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DEEB39-6905-2A4C-A514-F32CAB29EF98}" type="datetimeFigureOut">
              <a:rPr lang="en-US" smtClean="0"/>
              <a:t>9/16/17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D5689CC-2951-A242-B0E2-3BABB9B5A26F}" type="slidenum">
              <a:rPr lang="en-US" smtClean="0"/>
              <a:t>‹#›</a:t>
            </a:fld>
            <a:endParaRPr lang="en-US" dirty="0"/>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2DEEB39-6905-2A4C-A514-F32CAB29EF98}" type="datetimeFigureOut">
              <a:rPr lang="en-US" smtClean="0"/>
              <a:t>9/16/17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D5689CC-2951-A242-B0E2-3BABB9B5A26F}" type="slidenum">
              <a:rPr lang="en-US" smtClean="0"/>
              <a:t>‹#›</a:t>
            </a:fld>
            <a:endParaRPr lang="en-US" dirty="0"/>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2DEEB39-6905-2A4C-A514-F32CAB29EF98}" type="datetimeFigureOut">
              <a:rPr lang="en-US" smtClean="0"/>
              <a:t>9/16/17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D5689CC-2951-A242-B0E2-3BABB9B5A26F}" type="slidenum">
              <a:rPr lang="en-US" smtClean="0"/>
              <a:t>‹#›</a:t>
            </a:fld>
            <a:endParaRPr lang="en-US" dirty="0"/>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82DEEB39-6905-2A4C-A514-F32CAB29EF98}" type="datetimeFigureOut">
              <a:rPr lang="en-US" smtClean="0"/>
              <a:t>9/16/17</a:t>
            </a:fld>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3D5689CC-2951-A242-B0E2-3BABB9B5A26F}" type="slidenum">
              <a:rPr lang="en-US" smtClean="0"/>
              <a:t>‹#›</a:t>
            </a:fld>
            <a:endParaRPr lang="en-US" dirty="0"/>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package" Target="../embeddings/Microsoft_Word_Document1.docx"/><Relationship Id="rId4" Type="http://schemas.openxmlformats.org/officeDocument/2006/relationships/image" Target="../media/image1.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 Id="rId3" Type="http://schemas.microsoft.com/office/2007/relationships/hdphoto" Target="../media/hdphoto2.wdp"/></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package" Target="../embeddings/Microsoft_Word_Document2.docx"/><Relationship Id="rId5" Type="http://schemas.openxmlformats.org/officeDocument/2006/relationships/image" Target="../media/image1.pn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 Id="rId3" Type="http://schemas.microsoft.com/office/2007/relationships/hdphoto" Target="../media/hdphoto1.wdp"/></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jpeg"/><Relationship Id="rId7" Type="http://schemas.openxmlformats.org/officeDocument/2006/relationships/image" Target="../media/image9.png"/><Relationship Id="rId8"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3240965095"/>
              </p:ext>
            </p:extLst>
          </p:nvPr>
        </p:nvGraphicFramePr>
        <p:xfrm>
          <a:off x="65298" y="0"/>
          <a:ext cx="9078702" cy="5143500"/>
        </p:xfrm>
        <a:graphic>
          <a:graphicData uri="http://schemas.openxmlformats.org/presentationml/2006/ole">
            <mc:AlternateContent xmlns:mc="http://schemas.openxmlformats.org/markup-compatibility/2006">
              <mc:Choice xmlns:v="urn:schemas-microsoft-com:vml" Requires="v">
                <p:oleObj spid="_x0000_s1122" name="Document" r:id="rId3" imgW="5486400" imgH="3238500" progId="Word.Document.12">
                  <p:embed/>
                </p:oleObj>
              </mc:Choice>
              <mc:Fallback>
                <p:oleObj name="Document" r:id="rId3" imgW="5486400" imgH="3238500" progId="Word.Document.12">
                  <p:embed/>
                  <p:pic>
                    <p:nvPicPr>
                      <p:cNvPr id="0" name=""/>
                      <p:cNvPicPr/>
                      <p:nvPr/>
                    </p:nvPicPr>
                    <p:blipFill>
                      <a:blip r:embed="rId4"/>
                      <a:stretch>
                        <a:fillRect/>
                      </a:stretch>
                    </p:blipFill>
                    <p:spPr>
                      <a:xfrm>
                        <a:off x="65298" y="0"/>
                        <a:ext cx="9078702" cy="5143500"/>
                      </a:xfrm>
                      <a:prstGeom prst="rect">
                        <a:avLst/>
                      </a:prstGeom>
                    </p:spPr>
                  </p:pic>
                </p:oleObj>
              </mc:Fallback>
            </mc:AlternateContent>
          </a:graphicData>
        </a:graphic>
      </p:graphicFrame>
    </p:spTree>
    <p:extLst>
      <p:ext uri="{BB962C8B-B14F-4D97-AF65-F5344CB8AC3E}">
        <p14:creationId xmlns:p14="http://schemas.microsoft.com/office/powerpoint/2010/main" val="9888491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3250" y="371099"/>
            <a:ext cx="8931048" cy="830997"/>
          </a:xfrm>
          <a:prstGeom prst="rect">
            <a:avLst/>
          </a:prstGeom>
        </p:spPr>
        <p:txBody>
          <a:bodyPr wrap="square">
            <a:spAutoFit/>
          </a:bodyPr>
          <a:lstStyle/>
          <a:p>
            <a:r>
              <a:rPr lang="en-US" sz="4800" dirty="0">
                <a:solidFill>
                  <a:schemeClr val="bg1"/>
                </a:solidFill>
              </a:rPr>
              <a:t> </a:t>
            </a:r>
          </a:p>
        </p:txBody>
      </p:sp>
      <p:sp>
        <p:nvSpPr>
          <p:cNvPr id="7" name="TextBox 6"/>
          <p:cNvSpPr txBox="1"/>
          <p:nvPr/>
        </p:nvSpPr>
        <p:spPr>
          <a:xfrm>
            <a:off x="6236247" y="1602881"/>
            <a:ext cx="1713935" cy="461665"/>
          </a:xfrm>
          <a:prstGeom prst="rect">
            <a:avLst/>
          </a:prstGeom>
          <a:noFill/>
        </p:spPr>
        <p:txBody>
          <a:bodyPr wrap="square" rtlCol="0">
            <a:spAutoFit/>
          </a:bodyPr>
          <a:lstStyle/>
          <a:p>
            <a:r>
              <a:rPr lang="en-US" sz="2400" b="1" dirty="0">
                <a:solidFill>
                  <a:srgbClr val="000000"/>
                </a:solidFill>
              </a:rPr>
              <a:t>Exodus 3:14</a:t>
            </a:r>
            <a:r>
              <a:rPr lang="en-US" sz="2400" dirty="0">
                <a:solidFill>
                  <a:srgbClr val="000000"/>
                </a:solidFill>
              </a:rPr>
              <a:t> </a:t>
            </a:r>
          </a:p>
        </p:txBody>
      </p:sp>
      <p:sp>
        <p:nvSpPr>
          <p:cNvPr id="3" name="Rectangle 2"/>
          <p:cNvSpPr/>
          <p:nvPr/>
        </p:nvSpPr>
        <p:spPr>
          <a:xfrm>
            <a:off x="531657" y="371099"/>
            <a:ext cx="8142221" cy="810478"/>
          </a:xfrm>
          <a:prstGeom prst="rect">
            <a:avLst/>
          </a:prstGeom>
        </p:spPr>
        <p:txBody>
          <a:bodyPr wrap="square">
            <a:spAutoFit/>
          </a:bodyPr>
          <a:lstStyle/>
          <a:p>
            <a:r>
              <a:rPr lang="en-US" sz="2800" i="1" baseline="30000" dirty="0"/>
              <a:t> </a:t>
            </a:r>
            <a:endParaRPr lang="en-US" sz="2800" dirty="0"/>
          </a:p>
          <a:p>
            <a:endParaRPr lang="en-US" sz="2800" dirty="0">
              <a:latin typeface="Arial Hebrew"/>
              <a:cs typeface="Arial Hebrew"/>
            </a:endParaRPr>
          </a:p>
        </p:txBody>
      </p:sp>
      <p:pic>
        <p:nvPicPr>
          <p:cNvPr id="2" name="Picture 1"/>
          <p:cNvPicPr>
            <a:picLocks noChangeAspect="1"/>
          </p:cNvPicPr>
          <p:nvPr/>
        </p:nvPicPr>
        <p:blipFill>
          <a:blip r:embed="rId2"/>
          <a:stretch>
            <a:fillRect/>
          </a:stretch>
        </p:blipFill>
        <p:spPr>
          <a:xfrm>
            <a:off x="246137" y="265788"/>
            <a:ext cx="8595114" cy="4538093"/>
          </a:xfrm>
          <a:prstGeom prst="rect">
            <a:avLst/>
          </a:prstGeom>
        </p:spPr>
      </p:pic>
    </p:spTree>
    <p:extLst>
      <p:ext uri="{BB962C8B-B14F-4D97-AF65-F5344CB8AC3E}">
        <p14:creationId xmlns:p14="http://schemas.microsoft.com/office/powerpoint/2010/main" val="407302860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48257" y="236256"/>
            <a:ext cx="7630255" cy="4666066"/>
          </a:xfrm>
          <a:prstGeom prst="rect">
            <a:avLst/>
          </a:prstGeom>
        </p:spPr>
      </p:pic>
    </p:spTree>
    <p:extLst>
      <p:ext uri="{BB962C8B-B14F-4D97-AF65-F5344CB8AC3E}">
        <p14:creationId xmlns:p14="http://schemas.microsoft.com/office/powerpoint/2010/main" val="45763171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82606"/>
            <a:ext cx="9065273" cy="923330"/>
          </a:xfrm>
          <a:prstGeom prst="rect">
            <a:avLst/>
          </a:prstGeom>
        </p:spPr>
        <p:txBody>
          <a:bodyPr wrap="square">
            <a:spAutoFit/>
          </a:bodyPr>
          <a:lstStyle/>
          <a:p>
            <a:r>
              <a:rPr lang="en-US" sz="5400" b="1" dirty="0"/>
              <a:t> </a:t>
            </a:r>
            <a:r>
              <a:rPr lang="en-US" dirty="0"/>
              <a:t> </a:t>
            </a:r>
          </a:p>
        </p:txBody>
      </p:sp>
      <p:sp>
        <p:nvSpPr>
          <p:cNvPr id="3" name="Rectangle 2"/>
          <p:cNvSpPr/>
          <p:nvPr/>
        </p:nvSpPr>
        <p:spPr>
          <a:xfrm>
            <a:off x="452893" y="246100"/>
            <a:ext cx="8220985" cy="1384995"/>
          </a:xfrm>
          <a:prstGeom prst="rect">
            <a:avLst/>
          </a:prstGeom>
        </p:spPr>
        <p:txBody>
          <a:bodyPr wrap="square">
            <a:spAutoFit/>
          </a:bodyPr>
          <a:lstStyle/>
          <a:p>
            <a:r>
              <a:rPr lang="en-US" sz="2800" dirty="0"/>
              <a:t> </a:t>
            </a:r>
          </a:p>
          <a:p>
            <a:endParaRPr lang="en-US" sz="2800" dirty="0">
              <a:latin typeface="American Typewriter"/>
              <a:cs typeface="American Typewriter"/>
            </a:endParaRPr>
          </a:p>
          <a:p>
            <a:endParaRPr lang="en-US" sz="2800" dirty="0">
              <a:latin typeface="American Typewriter"/>
              <a:cs typeface="American Typewriter"/>
            </a:endParaRPr>
          </a:p>
        </p:txBody>
      </p:sp>
      <p:sp>
        <p:nvSpPr>
          <p:cNvPr id="4" name="Rectangle 3"/>
          <p:cNvSpPr/>
          <p:nvPr/>
        </p:nvSpPr>
        <p:spPr>
          <a:xfrm>
            <a:off x="758103" y="521100"/>
            <a:ext cx="7689328" cy="5016758"/>
          </a:xfrm>
          <a:prstGeom prst="rect">
            <a:avLst/>
          </a:prstGeom>
        </p:spPr>
        <p:txBody>
          <a:bodyPr wrap="square">
            <a:spAutoFit/>
          </a:bodyPr>
          <a:lstStyle/>
          <a:p>
            <a:pPr algn="ctr"/>
            <a:r>
              <a:rPr lang="en-US" sz="4000" b="1" dirty="0">
                <a:latin typeface="Arial Hebrew Scholar"/>
                <a:cs typeface="Arial Hebrew Scholar"/>
              </a:rPr>
              <a:t>Galatians 2:</a:t>
            </a:r>
            <a:r>
              <a:rPr lang="en-US" sz="4000" b="1" dirty="0" smtClean="0">
                <a:latin typeface="Arial Hebrew Scholar"/>
                <a:cs typeface="Arial Hebrew Scholar"/>
              </a:rPr>
              <a:t>20</a:t>
            </a:r>
          </a:p>
          <a:p>
            <a:pPr algn="ctr"/>
            <a:r>
              <a:rPr lang="en-US" sz="4000" b="1" baseline="30000" dirty="0">
                <a:latin typeface="Arial Hebrew Scholar"/>
                <a:cs typeface="Arial Hebrew Scholar"/>
              </a:rPr>
              <a:t> </a:t>
            </a:r>
            <a:r>
              <a:rPr lang="en-US" sz="4000" dirty="0">
                <a:latin typeface="Arial Hebrew Scholar"/>
                <a:cs typeface="Arial Hebrew Scholar"/>
              </a:rPr>
              <a:t>I have been crucified with Christ and I no longer live, but Christ lives in me. The life I now live in the body, I live by faith in the Son of God, who loved me and gave himself for me.</a:t>
            </a:r>
            <a:endParaRPr lang="en-US" sz="4000" b="1" dirty="0">
              <a:latin typeface="Arial Hebrew Scholar"/>
              <a:cs typeface="Arial Hebrew Scholar"/>
            </a:endParaRPr>
          </a:p>
          <a:p>
            <a:pPr algn="ctr"/>
            <a:r>
              <a:rPr lang="en-US" sz="4000" b="1" dirty="0">
                <a:latin typeface="Arial Hebrew Scholar"/>
                <a:cs typeface="Arial Hebrew Scholar"/>
              </a:rPr>
              <a:t> </a:t>
            </a:r>
          </a:p>
        </p:txBody>
      </p:sp>
    </p:spTree>
    <p:extLst>
      <p:ext uri="{BB962C8B-B14F-4D97-AF65-F5344CB8AC3E}">
        <p14:creationId xmlns:p14="http://schemas.microsoft.com/office/powerpoint/2010/main" val="139458522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02120" y="409399"/>
            <a:ext cx="8220985" cy="4524315"/>
          </a:xfrm>
          <a:prstGeom prst="rect">
            <a:avLst/>
          </a:prstGeom>
        </p:spPr>
        <p:txBody>
          <a:bodyPr wrap="square">
            <a:spAutoFit/>
          </a:bodyPr>
          <a:lstStyle/>
          <a:p>
            <a:pPr algn="ctr"/>
            <a:r>
              <a:rPr lang="en-US" sz="3200" b="1" dirty="0"/>
              <a:t>Ephesians 2:3-5</a:t>
            </a:r>
            <a:r>
              <a:rPr lang="en-US" sz="3200" b="1" baseline="30000" dirty="0"/>
              <a:t> </a:t>
            </a:r>
            <a:endParaRPr lang="en-US" sz="3200" b="1" baseline="30000" dirty="0" smtClean="0"/>
          </a:p>
          <a:p>
            <a:pPr algn="ctr"/>
            <a:r>
              <a:rPr lang="en-US" sz="3200" dirty="0" smtClean="0"/>
              <a:t>All </a:t>
            </a:r>
            <a:r>
              <a:rPr lang="en-US" sz="3200" dirty="0"/>
              <a:t>of us also lived among them at one time, gratifying the cravings of our flesh and following its desires and thoughts. Like the rest, we were by nature deserving of wrath. </a:t>
            </a:r>
            <a:r>
              <a:rPr lang="en-US" sz="3200" b="1" baseline="30000" dirty="0"/>
              <a:t>4 </a:t>
            </a:r>
            <a:r>
              <a:rPr lang="en-US" sz="3200" dirty="0"/>
              <a:t>But because of his great love for us, God, who is rich in mercy, </a:t>
            </a:r>
            <a:r>
              <a:rPr lang="en-US" sz="3200" b="1" baseline="30000" dirty="0"/>
              <a:t>5 </a:t>
            </a:r>
            <a:r>
              <a:rPr lang="en-US" sz="3200" dirty="0"/>
              <a:t>made us alive with Christ even when we were dead in transgressions—it is by grace you have been saved.</a:t>
            </a:r>
          </a:p>
        </p:txBody>
      </p:sp>
    </p:spTree>
    <p:extLst>
      <p:ext uri="{BB962C8B-B14F-4D97-AF65-F5344CB8AC3E}">
        <p14:creationId xmlns:p14="http://schemas.microsoft.com/office/powerpoint/2010/main" val="300579098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5143500"/>
          </a:xfrm>
          <a:prstGeom prst="rect">
            <a:avLst/>
          </a:prstGeom>
        </p:spPr>
      </p:pic>
      <p:sp>
        <p:nvSpPr>
          <p:cNvPr id="3" name="TextBox 2"/>
          <p:cNvSpPr txBox="1"/>
          <p:nvPr/>
        </p:nvSpPr>
        <p:spPr>
          <a:xfrm>
            <a:off x="3554222" y="4459341"/>
            <a:ext cx="2402300" cy="523220"/>
          </a:xfrm>
          <a:prstGeom prst="rect">
            <a:avLst/>
          </a:prstGeom>
          <a:solidFill>
            <a:schemeClr val="bg1"/>
          </a:solidFill>
        </p:spPr>
        <p:txBody>
          <a:bodyPr wrap="square" rtlCol="0">
            <a:spAutoFit/>
          </a:bodyPr>
          <a:lstStyle/>
          <a:p>
            <a:pPr algn="ctr"/>
            <a:r>
              <a:rPr lang="en-US" sz="2800" dirty="0" smtClean="0"/>
              <a:t>John 3:16</a:t>
            </a:r>
            <a:endParaRPr lang="en-US" sz="2800" dirty="0"/>
          </a:p>
        </p:txBody>
      </p:sp>
    </p:spTree>
    <p:extLst>
      <p:ext uri="{BB962C8B-B14F-4D97-AF65-F5344CB8AC3E}">
        <p14:creationId xmlns:p14="http://schemas.microsoft.com/office/powerpoint/2010/main" val="30775834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59648" y="275632"/>
            <a:ext cx="7728711" cy="4031873"/>
          </a:xfrm>
          <a:prstGeom prst="rect">
            <a:avLst/>
          </a:prstGeom>
        </p:spPr>
        <p:txBody>
          <a:bodyPr wrap="square">
            <a:spAutoFit/>
          </a:bodyPr>
          <a:lstStyle/>
          <a:p>
            <a:pPr algn="ctr"/>
            <a:r>
              <a:rPr lang="en-US" sz="3200" b="1" dirty="0">
                <a:latin typeface="Abadi MT Condensed Light"/>
                <a:cs typeface="Abadi MT Condensed Light"/>
              </a:rPr>
              <a:t>Romans 8:37-39 </a:t>
            </a:r>
            <a:endParaRPr lang="en-US" sz="3200" b="1" dirty="0" smtClean="0">
              <a:latin typeface="Abadi MT Condensed Light"/>
              <a:cs typeface="Abadi MT Condensed Light"/>
            </a:endParaRPr>
          </a:p>
          <a:p>
            <a:pPr algn="ctr"/>
            <a:r>
              <a:rPr lang="en-US" sz="3200" dirty="0" smtClean="0">
                <a:latin typeface="Abadi MT Condensed Light"/>
                <a:cs typeface="Abadi MT Condensed Light"/>
              </a:rPr>
              <a:t>No</a:t>
            </a:r>
            <a:r>
              <a:rPr lang="en-US" sz="3200" dirty="0">
                <a:latin typeface="Abadi MT Condensed Light"/>
                <a:cs typeface="Abadi MT Condensed Light"/>
              </a:rPr>
              <a:t>, in all these things we are more than conquerors through him who loved us. </a:t>
            </a:r>
            <a:r>
              <a:rPr lang="en-US" sz="3200" b="1" baseline="30000" dirty="0">
                <a:latin typeface="Abadi MT Condensed Light"/>
                <a:cs typeface="Abadi MT Condensed Light"/>
              </a:rPr>
              <a:t>38 </a:t>
            </a:r>
            <a:r>
              <a:rPr lang="en-US" sz="3200" dirty="0">
                <a:latin typeface="Abadi MT Condensed Light"/>
                <a:cs typeface="Abadi MT Condensed Light"/>
              </a:rPr>
              <a:t>For I am convinced that neither death nor life, neither angels nor demons, neither the present nor the future, nor any powers, </a:t>
            </a:r>
            <a:r>
              <a:rPr lang="en-US" sz="3200" b="1" baseline="30000" dirty="0">
                <a:latin typeface="Abadi MT Condensed Light"/>
                <a:cs typeface="Abadi MT Condensed Light"/>
              </a:rPr>
              <a:t>39 </a:t>
            </a:r>
            <a:r>
              <a:rPr lang="en-US" sz="3200" dirty="0">
                <a:latin typeface="Abadi MT Condensed Light"/>
                <a:cs typeface="Abadi MT Condensed Light"/>
              </a:rPr>
              <a:t>neither height nor depth, nor anything else in all creation, will be able to separate us from the love of God that is in Christ Jesus our Lord.</a:t>
            </a:r>
          </a:p>
        </p:txBody>
      </p:sp>
    </p:spTree>
    <p:extLst>
      <p:ext uri="{BB962C8B-B14F-4D97-AF65-F5344CB8AC3E}">
        <p14:creationId xmlns:p14="http://schemas.microsoft.com/office/powerpoint/2010/main" val="38757192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77793" y="551266"/>
            <a:ext cx="7787783" cy="4524316"/>
          </a:xfrm>
          <a:prstGeom prst="rect">
            <a:avLst/>
          </a:prstGeom>
        </p:spPr>
        <p:txBody>
          <a:bodyPr wrap="square">
            <a:spAutoFit/>
          </a:bodyPr>
          <a:lstStyle/>
          <a:p>
            <a:pPr algn="ctr"/>
            <a:r>
              <a:rPr lang="en-US" sz="3600" b="1" dirty="0">
                <a:latin typeface="Arial Hebrew Scholar"/>
                <a:cs typeface="Arial Hebrew Scholar"/>
              </a:rPr>
              <a:t>Luke 11:42</a:t>
            </a:r>
            <a:r>
              <a:rPr lang="en-US" sz="3600" b="1" baseline="30000" dirty="0">
                <a:latin typeface="Arial Hebrew Scholar"/>
                <a:cs typeface="Arial Hebrew Scholar"/>
              </a:rPr>
              <a:t> </a:t>
            </a:r>
            <a:endParaRPr lang="en-US" sz="3600" b="1" baseline="30000" dirty="0" smtClean="0">
              <a:latin typeface="Arial Hebrew Scholar"/>
              <a:cs typeface="Arial Hebrew Scholar"/>
            </a:endParaRPr>
          </a:p>
          <a:p>
            <a:pPr algn="ctr"/>
            <a:r>
              <a:rPr lang="en-US" sz="3600" dirty="0" smtClean="0">
                <a:latin typeface="Arial Hebrew Scholar"/>
                <a:cs typeface="Arial Hebrew Scholar"/>
              </a:rPr>
              <a:t>“</a:t>
            </a:r>
            <a:r>
              <a:rPr lang="en-US" sz="3600" dirty="0">
                <a:latin typeface="Arial Hebrew Scholar"/>
                <a:cs typeface="Arial Hebrew Scholar"/>
              </a:rPr>
              <a:t>Woe to you Pharisees, because you give God a tenth of your mint, rue and all other kinds of garden herbs, but you neglect justice and the love of God. You should have practiced the latter without leaving the former undone.</a:t>
            </a:r>
          </a:p>
          <a:p>
            <a:r>
              <a:rPr lang="en-US" sz="3600" dirty="0">
                <a:latin typeface="Arial Hebrew Scholar"/>
                <a:cs typeface="Arial Hebrew Scholar"/>
              </a:rPr>
              <a:t> </a:t>
            </a:r>
          </a:p>
        </p:txBody>
      </p:sp>
    </p:spTree>
    <p:extLst>
      <p:ext uri="{BB962C8B-B14F-4D97-AF65-F5344CB8AC3E}">
        <p14:creationId xmlns:p14="http://schemas.microsoft.com/office/powerpoint/2010/main" val="10786971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a14:imgEffect>
                  </a14:imgLayer>
                </a14:imgProps>
              </a:ext>
            </a:extLst>
          </a:blip>
          <a:stretch>
            <a:fillRect/>
          </a:stretch>
        </p:blipFill>
        <p:spPr>
          <a:xfrm>
            <a:off x="354439" y="342900"/>
            <a:ext cx="8378512" cy="4457700"/>
          </a:xfrm>
          <a:prstGeom prst="rect">
            <a:avLst/>
          </a:prstGeom>
        </p:spPr>
      </p:pic>
      <p:sp>
        <p:nvSpPr>
          <p:cNvPr id="5" name="Rectangle 4"/>
          <p:cNvSpPr/>
          <p:nvPr/>
        </p:nvSpPr>
        <p:spPr>
          <a:xfrm>
            <a:off x="443047" y="342900"/>
            <a:ext cx="8211140" cy="4524315"/>
          </a:xfrm>
          <a:prstGeom prst="rect">
            <a:avLst/>
          </a:prstGeom>
        </p:spPr>
        <p:txBody>
          <a:bodyPr wrap="square">
            <a:spAutoFit/>
          </a:bodyPr>
          <a:lstStyle/>
          <a:p>
            <a:r>
              <a:rPr lang="en-US" sz="3200" b="1" dirty="0"/>
              <a:t>Psalm 52:7-9</a:t>
            </a:r>
            <a:r>
              <a:rPr lang="en-US" sz="3200" b="1" baseline="30000" dirty="0"/>
              <a:t> </a:t>
            </a:r>
            <a:endParaRPr lang="en-US" sz="3200" b="1" baseline="30000" dirty="0" smtClean="0"/>
          </a:p>
          <a:p>
            <a:r>
              <a:rPr lang="en-US" sz="3200" dirty="0" smtClean="0"/>
              <a:t>“</a:t>
            </a:r>
            <a:r>
              <a:rPr lang="en-US" sz="3200" dirty="0"/>
              <a:t>Here now is the man who did not make God his </a:t>
            </a:r>
            <a:r>
              <a:rPr lang="en-US" sz="3200" dirty="0" smtClean="0"/>
              <a:t>stronghold but </a:t>
            </a:r>
            <a:r>
              <a:rPr lang="en-US" sz="3200" dirty="0"/>
              <a:t>trusted in his great wealth and grew strong by destroying others!” But I am like an olive tree flourishing in the house of God; I trust in God’s unfailing love for ever and ever. </a:t>
            </a:r>
            <a:r>
              <a:rPr lang="en-US" sz="3200" baseline="30000" dirty="0"/>
              <a:t>9 </a:t>
            </a:r>
            <a:r>
              <a:rPr lang="en-US" sz="3200" dirty="0"/>
              <a:t>For what you have done I will always praise you in the presence of your faithful people. And I will hope in your name, </a:t>
            </a:r>
            <a:r>
              <a:rPr lang="en-US" sz="3200" dirty="0" smtClean="0"/>
              <a:t>for </a:t>
            </a:r>
            <a:r>
              <a:rPr lang="en-US" sz="3200" dirty="0"/>
              <a:t>your name is good. </a:t>
            </a:r>
            <a:endParaRPr lang="en-US" sz="3200" b="1" dirty="0"/>
          </a:p>
        </p:txBody>
      </p:sp>
    </p:spTree>
    <p:extLst>
      <p:ext uri="{BB962C8B-B14F-4D97-AF65-F5344CB8AC3E}">
        <p14:creationId xmlns:p14="http://schemas.microsoft.com/office/powerpoint/2010/main" val="5647640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39957" y="295321"/>
            <a:ext cx="7837011" cy="5078313"/>
          </a:xfrm>
          <a:prstGeom prst="rect">
            <a:avLst/>
          </a:prstGeom>
        </p:spPr>
        <p:txBody>
          <a:bodyPr wrap="square">
            <a:spAutoFit/>
          </a:bodyPr>
          <a:lstStyle/>
          <a:p>
            <a:r>
              <a:rPr lang="en-US" sz="3200" b="1" dirty="0">
                <a:latin typeface="Abadi MT Condensed Light"/>
                <a:cs typeface="Abadi MT Condensed Light"/>
              </a:rPr>
              <a:t>Psalm 136:23-</a:t>
            </a:r>
            <a:r>
              <a:rPr lang="en-US" sz="3200" b="1" dirty="0" smtClean="0">
                <a:latin typeface="Abadi MT Condensed Light"/>
                <a:cs typeface="Abadi MT Condensed Light"/>
              </a:rPr>
              <a:t>26</a:t>
            </a:r>
          </a:p>
          <a:p>
            <a:r>
              <a:rPr lang="en-US" sz="3200" dirty="0" smtClean="0">
                <a:latin typeface="Abadi MT Condensed Light"/>
                <a:cs typeface="Abadi MT Condensed Light"/>
              </a:rPr>
              <a:t>He </a:t>
            </a:r>
            <a:r>
              <a:rPr lang="en-US" sz="3200" dirty="0">
                <a:latin typeface="Abadi MT Condensed Light"/>
                <a:cs typeface="Abadi MT Condensed Light"/>
              </a:rPr>
              <a:t>remembered us in our low estate </a:t>
            </a:r>
            <a:endParaRPr lang="en-US" sz="3200" dirty="0" smtClean="0">
              <a:latin typeface="Abadi MT Condensed Light"/>
              <a:cs typeface="Abadi MT Condensed Light"/>
            </a:endParaRPr>
          </a:p>
          <a:p>
            <a:r>
              <a:rPr lang="en-US" sz="3200" dirty="0" smtClean="0">
                <a:latin typeface="Abadi MT Condensed Light"/>
                <a:cs typeface="Abadi MT Condensed Light"/>
              </a:rPr>
              <a:t>His </a:t>
            </a:r>
            <a:r>
              <a:rPr lang="en-US" sz="3200" dirty="0">
                <a:latin typeface="Abadi MT Condensed Light"/>
                <a:cs typeface="Abadi MT Condensed Light"/>
              </a:rPr>
              <a:t>love endures </a:t>
            </a:r>
            <a:r>
              <a:rPr lang="en-US" sz="3200" dirty="0" smtClean="0">
                <a:latin typeface="Abadi MT Condensed Light"/>
                <a:cs typeface="Abadi MT Condensed Light"/>
              </a:rPr>
              <a:t>forever.</a:t>
            </a:r>
            <a:r>
              <a:rPr lang="en-US" sz="3200" baseline="30000" dirty="0">
                <a:latin typeface="Abadi MT Condensed Light"/>
                <a:cs typeface="Abadi MT Condensed Light"/>
              </a:rPr>
              <a:t> </a:t>
            </a:r>
            <a:endParaRPr lang="en-US" sz="3200" b="1" dirty="0">
              <a:latin typeface="Abadi MT Condensed Light"/>
              <a:cs typeface="Abadi MT Condensed Light"/>
            </a:endParaRPr>
          </a:p>
          <a:p>
            <a:r>
              <a:rPr lang="en-US" sz="3200" baseline="30000" dirty="0" smtClean="0">
                <a:latin typeface="Abadi MT Condensed Light"/>
                <a:cs typeface="Abadi MT Condensed Light"/>
              </a:rPr>
              <a:t>24 </a:t>
            </a:r>
            <a:r>
              <a:rPr lang="en-US" sz="3200" dirty="0" smtClean="0">
                <a:latin typeface="Abadi MT Condensed Light"/>
                <a:cs typeface="Abadi MT Condensed Light"/>
              </a:rPr>
              <a:t>He </a:t>
            </a:r>
            <a:r>
              <a:rPr lang="en-US" sz="3200" dirty="0">
                <a:latin typeface="Abadi MT Condensed Light"/>
                <a:cs typeface="Abadi MT Condensed Light"/>
              </a:rPr>
              <a:t>freed us from our enemies. </a:t>
            </a:r>
            <a:endParaRPr lang="en-US" sz="3200" dirty="0" smtClean="0">
              <a:latin typeface="Abadi MT Condensed Light"/>
              <a:cs typeface="Abadi MT Condensed Light"/>
            </a:endParaRPr>
          </a:p>
          <a:p>
            <a:r>
              <a:rPr lang="en-US" sz="3200" dirty="0" smtClean="0">
                <a:latin typeface="Abadi MT Condensed Light"/>
                <a:cs typeface="Abadi MT Condensed Light"/>
              </a:rPr>
              <a:t>His </a:t>
            </a:r>
            <a:r>
              <a:rPr lang="en-US" sz="3200" dirty="0">
                <a:latin typeface="Abadi MT Condensed Light"/>
                <a:cs typeface="Abadi MT Condensed Light"/>
              </a:rPr>
              <a:t>love endures forever.</a:t>
            </a:r>
            <a:br>
              <a:rPr lang="en-US" sz="3200" dirty="0">
                <a:latin typeface="Abadi MT Condensed Light"/>
                <a:cs typeface="Abadi MT Condensed Light"/>
              </a:rPr>
            </a:br>
            <a:r>
              <a:rPr lang="en-US" sz="3200" baseline="30000" dirty="0">
                <a:latin typeface="Abadi MT Condensed Light"/>
                <a:cs typeface="Abadi MT Condensed Light"/>
              </a:rPr>
              <a:t>25 </a:t>
            </a:r>
            <a:r>
              <a:rPr lang="en-US" sz="3200" dirty="0">
                <a:latin typeface="Abadi MT Condensed Light"/>
                <a:cs typeface="Abadi MT Condensed Light"/>
              </a:rPr>
              <a:t>He gives food to every creature. </a:t>
            </a:r>
            <a:endParaRPr lang="en-US" sz="3200" dirty="0" smtClean="0">
              <a:latin typeface="Abadi MT Condensed Light"/>
              <a:cs typeface="Abadi MT Condensed Light"/>
            </a:endParaRPr>
          </a:p>
          <a:p>
            <a:r>
              <a:rPr lang="en-US" sz="3200" dirty="0" smtClean="0">
                <a:latin typeface="Abadi MT Condensed Light"/>
                <a:cs typeface="Abadi MT Condensed Light"/>
              </a:rPr>
              <a:t>His </a:t>
            </a:r>
            <a:r>
              <a:rPr lang="en-US" sz="3200" dirty="0">
                <a:latin typeface="Abadi MT Condensed Light"/>
                <a:cs typeface="Abadi MT Condensed Light"/>
              </a:rPr>
              <a:t>love endures forever. </a:t>
            </a:r>
            <a:endParaRPr lang="en-US" sz="3200" b="1" dirty="0">
              <a:latin typeface="Abadi MT Condensed Light"/>
              <a:cs typeface="Abadi MT Condensed Light"/>
            </a:endParaRPr>
          </a:p>
          <a:p>
            <a:r>
              <a:rPr lang="en-US" sz="3200" baseline="30000" dirty="0">
                <a:latin typeface="Abadi MT Condensed Light"/>
                <a:cs typeface="Abadi MT Condensed Light"/>
              </a:rPr>
              <a:t>26 </a:t>
            </a:r>
            <a:r>
              <a:rPr lang="en-US" sz="3200" dirty="0">
                <a:latin typeface="Abadi MT Condensed Light"/>
                <a:cs typeface="Abadi MT Condensed Light"/>
              </a:rPr>
              <a:t>Give thanks to the God of heaven. </a:t>
            </a:r>
            <a:endParaRPr lang="en-US" sz="3200" dirty="0" smtClean="0">
              <a:latin typeface="Abadi MT Condensed Light"/>
              <a:cs typeface="Abadi MT Condensed Light"/>
            </a:endParaRPr>
          </a:p>
          <a:p>
            <a:r>
              <a:rPr lang="en-US" sz="3200" dirty="0" smtClean="0">
                <a:latin typeface="Abadi MT Condensed Light"/>
                <a:cs typeface="Abadi MT Condensed Light"/>
              </a:rPr>
              <a:t>His </a:t>
            </a:r>
            <a:r>
              <a:rPr lang="en-US" sz="3200" dirty="0">
                <a:latin typeface="Abadi MT Condensed Light"/>
                <a:cs typeface="Abadi MT Condensed Light"/>
              </a:rPr>
              <a:t>love endures forever.</a:t>
            </a:r>
            <a:endParaRPr lang="en-US" sz="3200" b="1" dirty="0">
              <a:latin typeface="Abadi MT Condensed Light"/>
              <a:cs typeface="Abadi MT Condensed Light"/>
            </a:endParaRPr>
          </a:p>
          <a:p>
            <a:r>
              <a:rPr lang="en-US" sz="3600" b="1" dirty="0">
                <a:latin typeface="Abadi MT Condensed Light"/>
                <a:cs typeface="Abadi MT Condensed Light"/>
              </a:rPr>
              <a:t> </a:t>
            </a:r>
            <a:endParaRPr lang="en-US" sz="3600" dirty="0">
              <a:latin typeface="Abadi MT Condensed Light"/>
              <a:cs typeface="Abadi MT Condensed Light"/>
            </a:endParaRPr>
          </a:p>
        </p:txBody>
      </p:sp>
      <p:pic>
        <p:nvPicPr>
          <p:cNvPr id="6" name="Picture 5"/>
          <p:cNvPicPr>
            <a:picLocks noChangeAspect="1"/>
          </p:cNvPicPr>
          <p:nvPr/>
        </p:nvPicPr>
        <p:blipFill rotWithShape="1">
          <a:blip r:embed="rId2"/>
          <a:srcRect l="46357" t="18756" r="7416" b="24976"/>
          <a:stretch/>
        </p:blipFill>
        <p:spPr>
          <a:xfrm>
            <a:off x="6150971" y="1254470"/>
            <a:ext cx="2993029" cy="2732357"/>
          </a:xfrm>
          <a:prstGeom prst="rect">
            <a:avLst/>
          </a:prstGeom>
        </p:spPr>
      </p:pic>
      <p:sp>
        <p:nvSpPr>
          <p:cNvPr id="7" name="Rectangle 6"/>
          <p:cNvSpPr/>
          <p:nvPr/>
        </p:nvSpPr>
        <p:spPr>
          <a:xfrm rot="19438929">
            <a:off x="6027531" y="1883673"/>
            <a:ext cx="3050012" cy="1754327"/>
          </a:xfrm>
          <a:prstGeom prst="rect">
            <a:avLst/>
          </a:prstGeom>
          <a:noFill/>
        </p:spPr>
        <p:txBody>
          <a:bodyPr wrap="square" lIns="91440" tIns="45720" rIns="91440" bIns="45720">
            <a:spAutoFit/>
          </a:bodyPr>
          <a:lstStyle/>
          <a:p>
            <a:pPr algn="ctr"/>
            <a:r>
              <a:rPr lang="en-US" sz="5400" b="1"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Endures forever</a:t>
            </a:r>
            <a:endParaRPr lang="en-US" sz="54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spTree>
    <p:extLst>
      <p:ext uri="{BB962C8B-B14F-4D97-AF65-F5344CB8AC3E}">
        <p14:creationId xmlns:p14="http://schemas.microsoft.com/office/powerpoint/2010/main" val="30481956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30111" y="442981"/>
            <a:ext cx="7866548" cy="4401205"/>
          </a:xfrm>
          <a:prstGeom prst="rect">
            <a:avLst/>
          </a:prstGeom>
        </p:spPr>
        <p:txBody>
          <a:bodyPr wrap="square">
            <a:spAutoFit/>
          </a:bodyPr>
          <a:lstStyle/>
          <a:p>
            <a:pPr algn="ctr"/>
            <a:r>
              <a:rPr lang="en-US" sz="2800" b="1" dirty="0">
                <a:latin typeface="BlairMdITC TT-Medium"/>
                <a:cs typeface="BlairMdITC TT-Medium"/>
              </a:rPr>
              <a:t>Matthew 22:37-39</a:t>
            </a:r>
            <a:r>
              <a:rPr lang="en-US" sz="2800" b="1" baseline="30000" dirty="0">
                <a:latin typeface="BlairMdITC TT-Medium"/>
                <a:cs typeface="BlairMdITC TT-Medium"/>
              </a:rPr>
              <a:t> </a:t>
            </a:r>
            <a:endParaRPr lang="en-US" sz="2800" b="1" baseline="30000" dirty="0" smtClean="0">
              <a:latin typeface="BlairMdITC TT-Medium"/>
              <a:cs typeface="BlairMdITC TT-Medium"/>
            </a:endParaRPr>
          </a:p>
          <a:p>
            <a:pPr algn="ctr"/>
            <a:endParaRPr lang="en-US" sz="2800" dirty="0" smtClean="0">
              <a:latin typeface="BlairMdITC TT-Medium"/>
              <a:cs typeface="BlairMdITC TT-Medium"/>
            </a:endParaRPr>
          </a:p>
          <a:p>
            <a:pPr algn="ctr"/>
            <a:r>
              <a:rPr lang="en-US" sz="2800" dirty="0" smtClean="0">
                <a:latin typeface="BlairMdITC TT-Medium"/>
                <a:cs typeface="BlairMdITC TT-Medium"/>
              </a:rPr>
              <a:t>Jesus </a:t>
            </a:r>
            <a:r>
              <a:rPr lang="en-US" sz="2800" dirty="0">
                <a:latin typeface="BlairMdITC TT-Medium"/>
                <a:cs typeface="BlairMdITC TT-Medium"/>
              </a:rPr>
              <a:t>replied: “‘Love the Lord your God with all your heart and with all your soul and with all your mind.’ </a:t>
            </a:r>
            <a:r>
              <a:rPr lang="en-US" sz="2800" baseline="30000" dirty="0">
                <a:latin typeface="BlairMdITC TT-Medium"/>
                <a:cs typeface="BlairMdITC TT-Medium"/>
              </a:rPr>
              <a:t>38 </a:t>
            </a:r>
            <a:r>
              <a:rPr lang="en-US" sz="2800" dirty="0">
                <a:latin typeface="BlairMdITC TT-Medium"/>
                <a:cs typeface="BlairMdITC TT-Medium"/>
              </a:rPr>
              <a:t>This is the first and greatest commandment.</a:t>
            </a:r>
            <a:r>
              <a:rPr lang="en-US" sz="2800" baseline="30000" dirty="0">
                <a:latin typeface="BlairMdITC TT-Medium"/>
                <a:cs typeface="BlairMdITC TT-Medium"/>
              </a:rPr>
              <a:t>39 </a:t>
            </a:r>
            <a:r>
              <a:rPr lang="en-US" sz="2800" dirty="0">
                <a:latin typeface="BlairMdITC TT-Medium"/>
                <a:cs typeface="BlairMdITC TT-Medium"/>
              </a:rPr>
              <a:t>And the second is like it: ‘Love your neighbor as yourself.’</a:t>
            </a:r>
            <a:endParaRPr lang="en-US" sz="2800" b="1" dirty="0">
              <a:latin typeface="BlairMdITC TT-Medium"/>
              <a:cs typeface="BlairMdITC TT-Medium"/>
            </a:endParaRPr>
          </a:p>
        </p:txBody>
      </p:sp>
    </p:spTree>
    <p:extLst>
      <p:ext uri="{BB962C8B-B14F-4D97-AF65-F5344CB8AC3E}">
        <p14:creationId xmlns:p14="http://schemas.microsoft.com/office/powerpoint/2010/main" val="41934628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9039" y="0"/>
            <a:ext cx="9144000" cy="5211515"/>
          </a:xfrm>
          <a:prstGeom prst="rect">
            <a:avLst/>
          </a:prstGeom>
        </p:spPr>
      </p:pic>
      <p:sp>
        <p:nvSpPr>
          <p:cNvPr id="2" name="Rectangle 1"/>
          <p:cNvSpPr/>
          <p:nvPr/>
        </p:nvSpPr>
        <p:spPr>
          <a:xfrm>
            <a:off x="19040" y="0"/>
            <a:ext cx="9124960" cy="7078861"/>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endParaRPr lang="en-US" sz="7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pPr algn="ctr"/>
            <a:r>
              <a:rPr lang="en-US" sz="9600" b="1" dirty="0" smtClean="0">
                <a:ln w="17780" cmpd="sng">
                  <a:solidFill>
                    <a:schemeClr val="accent1">
                      <a:tint val="3000"/>
                    </a:schemeClr>
                  </a:solidFill>
                  <a:prstDash val="solid"/>
                  <a:miter lim="800000"/>
                </a:ln>
                <a:solidFill>
                  <a:srgbClr val="190894"/>
                </a:solidFill>
                <a:effectLst>
                  <a:outerShdw blurRad="55000" dist="50800" dir="5400000" algn="tl">
                    <a:srgbClr val="000000">
                      <a:alpha val="33000"/>
                    </a:srgbClr>
                  </a:outerShdw>
                </a:effectLst>
              </a:rPr>
              <a:t>“GOD IS LOVE”</a:t>
            </a:r>
            <a:endParaRPr lang="en-US" sz="9600" b="1" dirty="0">
              <a:ln w="17780" cmpd="sng">
                <a:solidFill>
                  <a:schemeClr val="accent1">
                    <a:tint val="3000"/>
                  </a:schemeClr>
                </a:solidFill>
                <a:prstDash val="solid"/>
                <a:miter lim="800000"/>
              </a:ln>
              <a:solidFill>
                <a:srgbClr val="190894"/>
              </a:solidFill>
              <a:effectLst>
                <a:outerShdw blurRad="55000" dist="50800" dir="5400000" algn="tl">
                  <a:srgbClr val="000000">
                    <a:alpha val="33000"/>
                  </a:srgbClr>
                </a:outerShdw>
              </a:effectLst>
            </a:endParaRPr>
          </a:p>
          <a:p>
            <a:r>
              <a:rPr lang="en-US" sz="40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 </a:t>
            </a:r>
          </a:p>
          <a:p>
            <a:pPr algn="ctr"/>
            <a:endPar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pPr algn="ctr"/>
            <a:endParaRPr lang="en-U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r>
              <a:rPr lang="en-US" sz="6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p>
          <a:p>
            <a:pPr algn="ctr"/>
            <a:endParaRPr lang="en-US" sz="7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421728708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5143500"/>
          </a:xfrm>
          <a:prstGeom prst="rect">
            <a:avLst/>
          </a:prstGeom>
        </p:spPr>
      </p:pic>
      <p:sp>
        <p:nvSpPr>
          <p:cNvPr id="5" name="Rectangle 4"/>
          <p:cNvSpPr/>
          <p:nvPr/>
        </p:nvSpPr>
        <p:spPr>
          <a:xfrm>
            <a:off x="344592" y="261056"/>
            <a:ext cx="8299750" cy="4431983"/>
          </a:xfrm>
          <a:prstGeom prst="rect">
            <a:avLst/>
          </a:prstGeom>
        </p:spPr>
        <p:txBody>
          <a:bodyPr wrap="square">
            <a:spAutoFit/>
          </a:bodyPr>
          <a:lstStyle/>
          <a:p>
            <a:r>
              <a:rPr lang="en-US" sz="2400" b="1" dirty="0"/>
              <a:t>Ephesians 3:17-20</a:t>
            </a:r>
            <a:r>
              <a:rPr lang="en-US" sz="2400" b="1" baseline="30000" dirty="0"/>
              <a:t> </a:t>
            </a:r>
            <a:endParaRPr lang="en-US" sz="2400" b="1" baseline="30000" dirty="0" smtClean="0"/>
          </a:p>
          <a:p>
            <a:r>
              <a:rPr lang="en-US" sz="2400" dirty="0" smtClean="0"/>
              <a:t>so </a:t>
            </a:r>
            <a:r>
              <a:rPr lang="en-US" sz="2400" dirty="0"/>
              <a:t>that Christ may dwell in your hearts through faith. And I pray that you, being rooted and established in love, </a:t>
            </a:r>
            <a:r>
              <a:rPr lang="en-US" sz="2400" b="1" baseline="30000" dirty="0"/>
              <a:t>18 </a:t>
            </a:r>
            <a:r>
              <a:rPr lang="en-US" sz="2400" dirty="0"/>
              <a:t>may have power, together with all the Lord’s holy people, to grasp how wide and long and high and deep is the love of Christ, </a:t>
            </a:r>
            <a:r>
              <a:rPr lang="en-US" sz="2400" b="1" baseline="30000" dirty="0"/>
              <a:t>19 </a:t>
            </a:r>
            <a:r>
              <a:rPr lang="en-US" sz="2400" dirty="0"/>
              <a:t>and to know this love that surpasses knowledge—that you may be filled to the measure of all the fullness of God.</a:t>
            </a:r>
            <a:r>
              <a:rPr lang="en-US" sz="2400" b="1" baseline="30000" dirty="0"/>
              <a:t>20 </a:t>
            </a:r>
            <a:r>
              <a:rPr lang="en-US" sz="2400" dirty="0"/>
              <a:t>Now to him who is able to do immeasurably more than all we ask or imagine, according to his power that is at work within us, </a:t>
            </a:r>
            <a:r>
              <a:rPr lang="en-US" sz="2400" b="1" baseline="30000" dirty="0"/>
              <a:t>21 </a:t>
            </a:r>
            <a:r>
              <a:rPr lang="en-US" sz="2400" dirty="0"/>
              <a:t>to him be glory in the church and in Christ Jesus throughout all generations, for ever and ever! Amen.</a:t>
            </a:r>
          </a:p>
          <a:p>
            <a:r>
              <a:rPr lang="en-US" dirty="0"/>
              <a:t> </a:t>
            </a:r>
          </a:p>
        </p:txBody>
      </p:sp>
    </p:spTree>
    <p:extLst>
      <p:ext uri="{BB962C8B-B14F-4D97-AF65-F5344CB8AC3E}">
        <p14:creationId xmlns:p14="http://schemas.microsoft.com/office/powerpoint/2010/main" val="18297944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03200" y="279400"/>
            <a:ext cx="8737600" cy="4572000"/>
          </a:xfrm>
          <a:prstGeom prst="rect">
            <a:avLst/>
          </a:prstGeom>
        </p:spPr>
      </p:pic>
      <p:graphicFrame>
        <p:nvGraphicFramePr>
          <p:cNvPr id="3" name="Object 2"/>
          <p:cNvGraphicFramePr>
            <a:graphicFrameLocks noChangeAspect="1"/>
          </p:cNvGraphicFramePr>
          <p:nvPr>
            <p:extLst>
              <p:ext uri="{D42A27DB-BD31-4B8C-83A1-F6EECF244321}">
                <p14:modId xmlns:p14="http://schemas.microsoft.com/office/powerpoint/2010/main" val="677356246"/>
              </p:ext>
            </p:extLst>
          </p:nvPr>
        </p:nvGraphicFramePr>
        <p:xfrm>
          <a:off x="0" y="0"/>
          <a:ext cx="9078702" cy="5143500"/>
        </p:xfrm>
        <a:graphic>
          <a:graphicData uri="http://schemas.openxmlformats.org/presentationml/2006/ole">
            <mc:AlternateContent xmlns:mc="http://schemas.openxmlformats.org/markup-compatibility/2006">
              <mc:Choice xmlns:v="urn:schemas-microsoft-com:vml" Requires="v">
                <p:oleObj spid="_x0000_s2139" name="Document" r:id="rId4" imgW="5486400" imgH="3238500" progId="Word.Document.12">
                  <p:embed/>
                </p:oleObj>
              </mc:Choice>
              <mc:Fallback>
                <p:oleObj name="Document" r:id="rId4" imgW="5486400" imgH="3238500" progId="Word.Document.12">
                  <p:embed/>
                  <p:pic>
                    <p:nvPicPr>
                      <p:cNvPr id="0" name=""/>
                      <p:cNvPicPr/>
                      <p:nvPr/>
                    </p:nvPicPr>
                    <p:blipFill>
                      <a:blip r:embed="rId5"/>
                      <a:stretch>
                        <a:fillRect/>
                      </a:stretch>
                    </p:blipFill>
                    <p:spPr>
                      <a:xfrm>
                        <a:off x="0" y="0"/>
                        <a:ext cx="9078702" cy="5143500"/>
                      </a:xfrm>
                      <a:prstGeom prst="rect">
                        <a:avLst/>
                      </a:prstGeom>
                    </p:spPr>
                  </p:pic>
                </p:oleObj>
              </mc:Fallback>
            </mc:AlternateContent>
          </a:graphicData>
        </a:graphic>
      </p:graphicFrame>
    </p:spTree>
    <p:extLst>
      <p:ext uri="{BB962C8B-B14F-4D97-AF65-F5344CB8AC3E}">
        <p14:creationId xmlns:p14="http://schemas.microsoft.com/office/powerpoint/2010/main" val="181817076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22386" y="600028"/>
            <a:ext cx="8123997" cy="3785652"/>
          </a:xfrm>
          <a:prstGeom prst="rect">
            <a:avLst/>
          </a:prstGeom>
        </p:spPr>
        <p:txBody>
          <a:bodyPr wrap="square">
            <a:spAutoFit/>
          </a:bodyPr>
          <a:lstStyle/>
          <a:p>
            <a:r>
              <a:rPr lang="en-US" sz="4000" b="1" dirty="0" smtClean="0">
                <a:solidFill>
                  <a:schemeClr val="bg1"/>
                </a:solidFill>
              </a:rPr>
              <a:t>Hebrews 4:12</a:t>
            </a:r>
            <a:r>
              <a:rPr lang="en-US" sz="4000" dirty="0" smtClean="0">
                <a:solidFill>
                  <a:schemeClr val="bg1"/>
                </a:solidFill>
              </a:rPr>
              <a:t> For the word of God is alive and active. Sharper than any double-edged sword, it penetrates even to dividing soul and spirit, joints and marrow; it judges the thoughts and attitudes of the heart.</a:t>
            </a:r>
            <a:endParaRPr lang="en-US" sz="4000" dirty="0">
              <a:solidFill>
                <a:schemeClr val="bg1"/>
              </a:solidFill>
            </a:endParaRPr>
          </a:p>
        </p:txBody>
      </p:sp>
      <p:pic>
        <p:nvPicPr>
          <p:cNvPr id="3" name="Picture 2" descr="Second_Coming_Heaven_bible_twvlpz.gif"/>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Rectangle 5"/>
          <p:cNvSpPr/>
          <p:nvPr/>
        </p:nvSpPr>
        <p:spPr>
          <a:xfrm>
            <a:off x="250327" y="16914"/>
            <a:ext cx="8541697" cy="4832092"/>
          </a:xfrm>
          <a:prstGeom prst="rect">
            <a:avLst/>
          </a:prstGeom>
        </p:spPr>
        <p:txBody>
          <a:bodyPr wrap="square">
            <a:spAutoFit/>
          </a:bodyPr>
          <a:lstStyle/>
          <a:p>
            <a:pPr algn="ctr"/>
            <a:r>
              <a:rPr lang="en-US" sz="4400" dirty="0">
                <a:ln w="10160">
                  <a:solidFill>
                    <a:schemeClr val="accent1"/>
                  </a:solidFill>
                  <a:prstDash val="solid"/>
                </a:ln>
                <a:solidFill>
                  <a:srgbClr val="FFFFFF"/>
                </a:solidFill>
                <a:effectLst>
                  <a:outerShdw blurRad="38100" dist="32000" dir="5400000" algn="tl">
                    <a:srgbClr val="000000">
                      <a:alpha val="30000"/>
                    </a:srgbClr>
                  </a:outerShdw>
                </a:effectLst>
              </a:rPr>
              <a:t>Hebrews 4:12 </a:t>
            </a:r>
            <a:endParaRPr lang="en-US" sz="4400" kern="1200" dirty="0" smtClean="0">
              <a:ln w="10160">
                <a:solidFill>
                  <a:schemeClr val="accent1"/>
                </a:solidFill>
                <a:prstDash val="solid"/>
              </a:ln>
              <a:solidFill>
                <a:srgbClr val="FFFFFF"/>
              </a:solidFill>
              <a:effectLst>
                <a:outerShdw blurRad="38100" dist="32000" dir="5400000" algn="tl">
                  <a:srgbClr val="000000">
                    <a:alpha val="30000"/>
                  </a:srgbClr>
                </a:outerShdw>
              </a:effectLst>
            </a:endParaRPr>
          </a:p>
          <a:p>
            <a:pPr algn="ctr"/>
            <a:r>
              <a:rPr lang="en-US" sz="4400" kern="1200" dirty="0" smtClean="0">
                <a:ln w="10160">
                  <a:solidFill>
                    <a:schemeClr val="accent1"/>
                  </a:solidFill>
                  <a:prstDash val="solid"/>
                </a:ln>
                <a:solidFill>
                  <a:srgbClr val="FFFFFF"/>
                </a:solidFill>
                <a:effectLst>
                  <a:outerShdw blurRad="38100" dist="32000" dir="5400000" algn="tl">
                    <a:srgbClr val="000000">
                      <a:alpha val="30000"/>
                    </a:srgbClr>
                  </a:outerShdw>
                </a:effectLst>
              </a:rPr>
              <a:t>For </a:t>
            </a:r>
            <a:r>
              <a:rPr lang="en-US" sz="4400" kern="1200" dirty="0" smtClean="0">
                <a:ln w="10160">
                  <a:solidFill>
                    <a:schemeClr val="accent1"/>
                  </a:solidFill>
                  <a:prstDash val="solid"/>
                </a:ln>
                <a:solidFill>
                  <a:srgbClr val="FFFFFF"/>
                </a:solidFill>
                <a:effectLst>
                  <a:outerShdw blurRad="38100" dist="32000" dir="5400000" algn="tl">
                    <a:srgbClr val="000000">
                      <a:alpha val="30000"/>
                    </a:srgbClr>
                  </a:outerShdw>
                </a:effectLst>
              </a:rPr>
              <a:t>the word of God is alive and active. Sharper than any double-edged sword, it penetrates even to dividing soul and spirit, joints and marrow; it judges the thoughts and attitudes of the heart.</a:t>
            </a:r>
            <a:endParaRPr lang="en-US" sz="4400" kern="1200" dirty="0">
              <a:ln w="10160">
                <a:solidFill>
                  <a:schemeClr val="accent1"/>
                </a:solidFill>
                <a:prstDash val="solid"/>
              </a:ln>
              <a:solidFill>
                <a:srgbClr val="FFFFFF"/>
              </a:solidFill>
              <a:effectLst>
                <a:outerShdw blurRad="38100" dist="32000" dir="5400000" algn="tl">
                  <a:srgbClr val="000000">
                    <a:alpha val="30000"/>
                  </a:srgbClr>
                </a:outerShdw>
              </a:effectLst>
            </a:endParaRPr>
          </a:p>
        </p:txBody>
      </p:sp>
    </p:spTree>
    <p:extLst>
      <p:ext uri="{BB962C8B-B14F-4D97-AF65-F5344CB8AC3E}">
        <p14:creationId xmlns:p14="http://schemas.microsoft.com/office/powerpoint/2010/main" val="341066493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446431" y="1786598"/>
            <a:ext cx="2082070" cy="523220"/>
          </a:xfrm>
          <a:prstGeom prst="rect">
            <a:avLst/>
          </a:prstGeom>
        </p:spPr>
        <p:txBody>
          <a:bodyPr wrap="none">
            <a:spAutoFit/>
          </a:bodyPr>
          <a:lstStyle/>
          <a:p>
            <a:r>
              <a:rPr lang="en-US" sz="2800" b="1" dirty="0">
                <a:solidFill>
                  <a:srgbClr val="000000"/>
                </a:solidFill>
              </a:rPr>
              <a:t>John 6:14-15 </a:t>
            </a:r>
            <a:endParaRPr lang="en-US" sz="2800" dirty="0">
              <a:solidFill>
                <a:srgbClr val="000000"/>
              </a:solidFill>
            </a:endParaRPr>
          </a:p>
        </p:txBody>
      </p:sp>
      <p:sp>
        <p:nvSpPr>
          <p:cNvPr id="3" name="Rectangle 2"/>
          <p:cNvSpPr/>
          <p:nvPr/>
        </p:nvSpPr>
        <p:spPr>
          <a:xfrm>
            <a:off x="561193" y="502045"/>
            <a:ext cx="7925619" cy="3785652"/>
          </a:xfrm>
          <a:prstGeom prst="rect">
            <a:avLst/>
          </a:prstGeom>
        </p:spPr>
        <p:txBody>
          <a:bodyPr wrap="square">
            <a:spAutoFit/>
          </a:bodyPr>
          <a:lstStyle/>
          <a:p>
            <a:pPr algn="ctr"/>
            <a:r>
              <a:rPr lang="en-US" sz="6000" b="1" dirty="0"/>
              <a:t>1 John 4:8 </a:t>
            </a:r>
            <a:r>
              <a:rPr lang="en-US" sz="6000" b="1" baseline="30000" dirty="0"/>
              <a:t> </a:t>
            </a:r>
            <a:endParaRPr lang="en-US" sz="6000" b="1" baseline="30000" dirty="0" smtClean="0"/>
          </a:p>
          <a:p>
            <a:pPr algn="ctr"/>
            <a:r>
              <a:rPr lang="en-US" sz="6000" dirty="0" smtClean="0"/>
              <a:t>Whoever </a:t>
            </a:r>
            <a:r>
              <a:rPr lang="en-US" sz="6000" dirty="0"/>
              <a:t>does not love does not know God, because God is love.</a:t>
            </a:r>
            <a:endParaRPr lang="en-US" sz="6000" b="1" dirty="0"/>
          </a:p>
        </p:txBody>
      </p:sp>
    </p:spTree>
    <p:extLst>
      <p:ext uri="{BB962C8B-B14F-4D97-AF65-F5344CB8AC3E}">
        <p14:creationId xmlns:p14="http://schemas.microsoft.com/office/powerpoint/2010/main" val="198645478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53468" y="331096"/>
            <a:ext cx="7039526" cy="5139869"/>
          </a:xfrm>
          <a:prstGeom prst="rect">
            <a:avLst/>
          </a:prstGeom>
        </p:spPr>
        <p:txBody>
          <a:bodyPr wrap="square">
            <a:spAutoFit/>
          </a:bodyPr>
          <a:lstStyle/>
          <a:p>
            <a:pPr algn="ctr"/>
            <a:r>
              <a:rPr lang="en-US" sz="4800" b="1" dirty="0"/>
              <a:t>1 John 4:16</a:t>
            </a:r>
            <a:r>
              <a:rPr lang="en-US" sz="4800" b="1" baseline="30000" dirty="0"/>
              <a:t> </a:t>
            </a:r>
            <a:endParaRPr lang="en-US" sz="4800" b="1" baseline="30000" dirty="0" smtClean="0"/>
          </a:p>
          <a:p>
            <a:pPr algn="ctr"/>
            <a:r>
              <a:rPr lang="en-US" sz="4800" dirty="0" smtClean="0"/>
              <a:t>And </a:t>
            </a:r>
            <a:r>
              <a:rPr lang="en-US" sz="4800" dirty="0"/>
              <a:t>so we know and rely on the love God has for us. God is love. Whoever lives in love lives in God, and God in them.</a:t>
            </a:r>
            <a:endParaRPr lang="en-US" sz="4800" b="1" dirty="0"/>
          </a:p>
          <a:p>
            <a:r>
              <a:rPr lang="en-US" sz="4000" dirty="0"/>
              <a:t> </a:t>
            </a:r>
          </a:p>
        </p:txBody>
      </p:sp>
    </p:spTree>
    <p:extLst>
      <p:ext uri="{BB962C8B-B14F-4D97-AF65-F5344CB8AC3E}">
        <p14:creationId xmlns:p14="http://schemas.microsoft.com/office/powerpoint/2010/main" val="351949011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2275" y="226412"/>
            <a:ext cx="7905929" cy="5293757"/>
          </a:xfrm>
          <a:prstGeom prst="rect">
            <a:avLst/>
          </a:prstGeom>
        </p:spPr>
        <p:txBody>
          <a:bodyPr wrap="square">
            <a:spAutoFit/>
          </a:bodyPr>
          <a:lstStyle/>
          <a:p>
            <a:pPr algn="ctr"/>
            <a:r>
              <a:rPr lang="en-US" sz="3200" b="1" baseline="30000" dirty="0">
                <a:latin typeface="Arial Hebrew"/>
                <a:cs typeface="Arial Hebrew"/>
              </a:rPr>
              <a:t> </a:t>
            </a:r>
            <a:r>
              <a:rPr lang="en-US" sz="3600" b="1" dirty="0">
                <a:latin typeface="Arial Hebrew Scholar"/>
                <a:cs typeface="Arial Hebrew Scholar"/>
              </a:rPr>
              <a:t>Genesis 1:31</a:t>
            </a:r>
            <a:r>
              <a:rPr lang="en-US" sz="4800" b="1" baseline="30000" dirty="0">
                <a:latin typeface="Arial Hebrew Scholar"/>
                <a:cs typeface="Arial Hebrew Scholar"/>
              </a:rPr>
              <a:t> </a:t>
            </a:r>
            <a:endParaRPr lang="en-US" sz="4800" b="1" baseline="30000" dirty="0" smtClean="0">
              <a:latin typeface="Arial Hebrew Scholar"/>
              <a:cs typeface="Arial Hebrew Scholar"/>
            </a:endParaRPr>
          </a:p>
          <a:p>
            <a:pPr algn="ctr"/>
            <a:r>
              <a:rPr lang="en-US" sz="5400" dirty="0" smtClean="0">
                <a:latin typeface="Arial Hebrew Scholar"/>
                <a:cs typeface="Arial Hebrew Scholar"/>
              </a:rPr>
              <a:t>God </a:t>
            </a:r>
            <a:r>
              <a:rPr lang="en-US" sz="5400" dirty="0">
                <a:latin typeface="Arial Hebrew Scholar"/>
                <a:cs typeface="Arial Hebrew Scholar"/>
              </a:rPr>
              <a:t>saw all that he had made, and it was very good. And there was evening, and there was morning—the sixth day.</a:t>
            </a:r>
            <a:endParaRPr lang="en-US" sz="5400" b="1" dirty="0">
              <a:latin typeface="Arial Hebrew Scholar"/>
              <a:cs typeface="Arial Hebrew Scholar"/>
            </a:endParaRPr>
          </a:p>
          <a:p>
            <a:r>
              <a:rPr lang="en-US" sz="3200" dirty="0"/>
              <a:t> </a:t>
            </a:r>
          </a:p>
        </p:txBody>
      </p:sp>
    </p:spTree>
    <p:extLst>
      <p:ext uri="{BB962C8B-B14F-4D97-AF65-F5344CB8AC3E}">
        <p14:creationId xmlns:p14="http://schemas.microsoft.com/office/powerpoint/2010/main" val="385892538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2275" y="423293"/>
            <a:ext cx="7994538" cy="3539430"/>
          </a:xfrm>
          <a:prstGeom prst="rect">
            <a:avLst/>
          </a:prstGeom>
        </p:spPr>
        <p:txBody>
          <a:bodyPr wrap="square">
            <a:spAutoFit/>
          </a:bodyPr>
          <a:lstStyle/>
          <a:p>
            <a:pPr algn="ctr"/>
            <a:r>
              <a:rPr lang="en-US" sz="4000" b="1" dirty="0">
                <a:latin typeface="Arial Hebrew Scholar"/>
                <a:cs typeface="Arial Hebrew Scholar"/>
              </a:rPr>
              <a:t>1 John 3:1 </a:t>
            </a:r>
            <a:endParaRPr lang="en-US" sz="4000" b="1" dirty="0" smtClean="0">
              <a:latin typeface="Arial Hebrew Scholar"/>
              <a:cs typeface="Arial Hebrew Scholar"/>
            </a:endParaRPr>
          </a:p>
          <a:p>
            <a:pPr algn="ctr"/>
            <a:r>
              <a:rPr lang="en-US" sz="3600" dirty="0" smtClean="0">
                <a:latin typeface="Arial Hebrew Scholar"/>
                <a:cs typeface="Arial Hebrew Scholar"/>
              </a:rPr>
              <a:t>See </a:t>
            </a:r>
            <a:r>
              <a:rPr lang="en-US" sz="3600" dirty="0">
                <a:latin typeface="Arial Hebrew Scholar"/>
                <a:cs typeface="Arial Hebrew Scholar"/>
              </a:rPr>
              <a:t>what great love the Father has lavished on us, that we should be called children of God! And that is what we are! The reason the world does not know us is that it did not know him. </a:t>
            </a:r>
            <a:endParaRPr lang="en-US" sz="3600" b="1" dirty="0">
              <a:latin typeface="Arial Hebrew Scholar"/>
              <a:cs typeface="Arial Hebrew Scholar"/>
            </a:endParaRPr>
          </a:p>
        </p:txBody>
      </p:sp>
    </p:spTree>
    <p:extLst>
      <p:ext uri="{BB962C8B-B14F-4D97-AF65-F5344CB8AC3E}">
        <p14:creationId xmlns:p14="http://schemas.microsoft.com/office/powerpoint/2010/main" val="186114417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88609" y="0"/>
            <a:ext cx="9023962" cy="5143500"/>
          </a:xfrm>
          <a:prstGeom prst="rect">
            <a:avLst/>
          </a:prstGeom>
        </p:spPr>
      </p:pic>
      <p:pic>
        <p:nvPicPr>
          <p:cNvPr id="11" name="Picture 10"/>
          <p:cNvPicPr>
            <a:picLocks noChangeAspect="1"/>
          </p:cNvPicPr>
          <p:nvPr/>
        </p:nvPicPr>
        <p:blipFill>
          <a:blip r:embed="rId3"/>
          <a:stretch>
            <a:fillRect/>
          </a:stretch>
        </p:blipFill>
        <p:spPr>
          <a:xfrm>
            <a:off x="1" y="0"/>
            <a:ext cx="2008480" cy="1925928"/>
          </a:xfrm>
          <a:prstGeom prst="rect">
            <a:avLst/>
          </a:prstGeom>
        </p:spPr>
      </p:pic>
      <p:pic>
        <p:nvPicPr>
          <p:cNvPr id="12" name="Picture 11"/>
          <p:cNvPicPr>
            <a:picLocks noChangeAspect="1"/>
          </p:cNvPicPr>
          <p:nvPr/>
        </p:nvPicPr>
        <p:blipFill rotWithShape="1">
          <a:blip r:embed="rId4"/>
          <a:srcRect b="8772"/>
          <a:stretch/>
        </p:blipFill>
        <p:spPr>
          <a:xfrm>
            <a:off x="6272870" y="3031959"/>
            <a:ext cx="2871130" cy="2111541"/>
          </a:xfrm>
          <a:prstGeom prst="rect">
            <a:avLst/>
          </a:prstGeom>
        </p:spPr>
      </p:pic>
      <p:pic>
        <p:nvPicPr>
          <p:cNvPr id="13" name="Picture 12"/>
          <p:cNvPicPr>
            <a:picLocks noChangeAspect="1"/>
          </p:cNvPicPr>
          <p:nvPr/>
        </p:nvPicPr>
        <p:blipFill>
          <a:blip r:embed="rId5"/>
          <a:stretch>
            <a:fillRect/>
          </a:stretch>
        </p:blipFill>
        <p:spPr>
          <a:xfrm>
            <a:off x="3032412" y="3561879"/>
            <a:ext cx="3240458" cy="1581621"/>
          </a:xfrm>
          <a:prstGeom prst="rect">
            <a:avLst/>
          </a:prstGeom>
        </p:spPr>
      </p:pic>
      <p:pic>
        <p:nvPicPr>
          <p:cNvPr id="14" name="Picture 13"/>
          <p:cNvPicPr/>
          <p:nvPr/>
        </p:nvPicPr>
        <p:blipFill>
          <a:blip r:embed="rId6">
            <a:extLst>
              <a:ext uri="{28A0092B-C50C-407E-A947-70E740481C1C}">
                <a14:useLocalDpi xmlns:a14="http://schemas.microsoft.com/office/drawing/2010/main" val="0"/>
              </a:ext>
            </a:extLst>
          </a:blip>
          <a:srcRect/>
          <a:stretch>
            <a:fillRect/>
          </a:stretch>
        </p:blipFill>
        <p:spPr bwMode="auto">
          <a:xfrm>
            <a:off x="0" y="2963050"/>
            <a:ext cx="3042256" cy="2180450"/>
          </a:xfrm>
          <a:prstGeom prst="rect">
            <a:avLst/>
          </a:prstGeom>
          <a:noFill/>
          <a:ln>
            <a:noFill/>
          </a:ln>
        </p:spPr>
      </p:pic>
      <p:pic>
        <p:nvPicPr>
          <p:cNvPr id="15" name="Picture 14"/>
          <p:cNvPicPr>
            <a:picLocks noChangeAspect="1"/>
          </p:cNvPicPr>
          <p:nvPr/>
        </p:nvPicPr>
        <p:blipFill>
          <a:blip r:embed="rId7"/>
          <a:stretch>
            <a:fillRect/>
          </a:stretch>
        </p:blipFill>
        <p:spPr>
          <a:xfrm>
            <a:off x="2008481" y="0"/>
            <a:ext cx="2403463" cy="1788048"/>
          </a:xfrm>
          <a:prstGeom prst="rect">
            <a:avLst/>
          </a:prstGeom>
        </p:spPr>
      </p:pic>
      <p:pic>
        <p:nvPicPr>
          <p:cNvPr id="16" name="Picture 15"/>
          <p:cNvPicPr>
            <a:picLocks noChangeAspect="1"/>
          </p:cNvPicPr>
          <p:nvPr/>
        </p:nvPicPr>
        <p:blipFill>
          <a:blip r:embed="rId8"/>
          <a:stretch>
            <a:fillRect/>
          </a:stretch>
        </p:blipFill>
        <p:spPr>
          <a:xfrm>
            <a:off x="6045410" y="0"/>
            <a:ext cx="3067161" cy="2067244"/>
          </a:xfrm>
          <a:prstGeom prst="rect">
            <a:avLst/>
          </a:prstGeom>
        </p:spPr>
      </p:pic>
    </p:spTree>
    <p:extLst>
      <p:ext uri="{BB962C8B-B14F-4D97-AF65-F5344CB8AC3E}">
        <p14:creationId xmlns:p14="http://schemas.microsoft.com/office/powerpoint/2010/main" val="80815969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7780" y="98441"/>
            <a:ext cx="2597876" cy="2473310"/>
          </a:xfrm>
          <a:prstGeom prst="rect">
            <a:avLst/>
          </a:prstGeom>
        </p:spPr>
      </p:pic>
      <p:pic>
        <p:nvPicPr>
          <p:cNvPr id="4" name="Picture 3"/>
          <p:cNvPicPr>
            <a:picLocks noChangeAspect="1"/>
          </p:cNvPicPr>
          <p:nvPr/>
        </p:nvPicPr>
        <p:blipFill>
          <a:blip r:embed="rId3"/>
          <a:stretch>
            <a:fillRect/>
          </a:stretch>
        </p:blipFill>
        <p:spPr>
          <a:xfrm>
            <a:off x="5817382" y="3110711"/>
            <a:ext cx="3192746" cy="1935792"/>
          </a:xfrm>
          <a:prstGeom prst="rect">
            <a:avLst/>
          </a:prstGeom>
        </p:spPr>
      </p:pic>
      <p:pic>
        <p:nvPicPr>
          <p:cNvPr id="5" name="Picture 4"/>
          <p:cNvPicPr>
            <a:picLocks noChangeAspect="1"/>
          </p:cNvPicPr>
          <p:nvPr/>
        </p:nvPicPr>
        <p:blipFill>
          <a:blip r:embed="rId4"/>
          <a:stretch>
            <a:fillRect/>
          </a:stretch>
        </p:blipFill>
        <p:spPr>
          <a:xfrm>
            <a:off x="404999" y="2943362"/>
            <a:ext cx="2687132" cy="1939239"/>
          </a:xfrm>
          <a:prstGeom prst="rect">
            <a:avLst/>
          </a:prstGeom>
        </p:spPr>
      </p:pic>
      <p:pic>
        <p:nvPicPr>
          <p:cNvPr id="6" name="Picture 5"/>
          <p:cNvPicPr>
            <a:picLocks noChangeAspect="1"/>
          </p:cNvPicPr>
          <p:nvPr/>
        </p:nvPicPr>
        <p:blipFill>
          <a:blip r:embed="rId5"/>
          <a:stretch>
            <a:fillRect/>
          </a:stretch>
        </p:blipFill>
        <p:spPr>
          <a:xfrm>
            <a:off x="6370032" y="196849"/>
            <a:ext cx="2640095" cy="2628383"/>
          </a:xfrm>
          <a:prstGeom prst="rect">
            <a:avLst/>
          </a:prstGeom>
        </p:spPr>
      </p:pic>
      <p:pic>
        <p:nvPicPr>
          <p:cNvPr id="7" name="Picture 6"/>
          <p:cNvPicPr>
            <a:picLocks noChangeAspect="1"/>
          </p:cNvPicPr>
          <p:nvPr/>
        </p:nvPicPr>
        <p:blipFill>
          <a:blip r:embed="rId6"/>
          <a:stretch>
            <a:fillRect/>
          </a:stretch>
        </p:blipFill>
        <p:spPr>
          <a:xfrm>
            <a:off x="2632172" y="0"/>
            <a:ext cx="3906975" cy="3347789"/>
          </a:xfrm>
          <a:prstGeom prst="rect">
            <a:avLst/>
          </a:prstGeom>
        </p:spPr>
      </p:pic>
      <p:pic>
        <p:nvPicPr>
          <p:cNvPr id="8" name="Picture 7"/>
          <p:cNvPicPr>
            <a:picLocks noChangeAspect="1"/>
          </p:cNvPicPr>
          <p:nvPr/>
        </p:nvPicPr>
        <p:blipFill>
          <a:blip r:embed="rId7"/>
          <a:stretch>
            <a:fillRect/>
          </a:stretch>
        </p:blipFill>
        <p:spPr>
          <a:xfrm>
            <a:off x="3092131" y="3347790"/>
            <a:ext cx="2725251" cy="1807106"/>
          </a:xfrm>
          <a:prstGeom prst="rect">
            <a:avLst/>
          </a:prstGeom>
        </p:spPr>
      </p:pic>
    </p:spTree>
    <p:extLst>
      <p:ext uri="{BB962C8B-B14F-4D97-AF65-F5344CB8AC3E}">
        <p14:creationId xmlns:p14="http://schemas.microsoft.com/office/powerpoint/2010/main" val="140659536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5742</TotalTime>
  <Words>184</Words>
  <Application>Microsoft Macintosh PowerPoint</Application>
  <PresentationFormat>On-screen Show (16:9)</PresentationFormat>
  <Paragraphs>54</Paragraphs>
  <Slides>21</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21</vt:i4>
      </vt:variant>
    </vt:vector>
  </HeadingPairs>
  <TitlesOfParts>
    <vt:vector size="23" baseType="lpstr">
      <vt:lpstr>Black</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J. Olla</dc:creator>
  <cp:lastModifiedBy>Robert J. Olla</cp:lastModifiedBy>
  <cp:revision>289</cp:revision>
  <dcterms:created xsi:type="dcterms:W3CDTF">2016-08-27T22:55:59Z</dcterms:created>
  <dcterms:modified xsi:type="dcterms:W3CDTF">2017-09-17T00:58:06Z</dcterms:modified>
</cp:coreProperties>
</file>