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9" r:id="rId2"/>
    <p:sldId id="279" r:id="rId3"/>
    <p:sldId id="322" r:id="rId4"/>
    <p:sldId id="292" r:id="rId5"/>
    <p:sldId id="334" r:id="rId6"/>
    <p:sldId id="300" r:id="rId7"/>
    <p:sldId id="335" r:id="rId8"/>
    <p:sldId id="317" r:id="rId9"/>
    <p:sldId id="303" r:id="rId10"/>
    <p:sldId id="302" r:id="rId11"/>
    <p:sldId id="313" r:id="rId12"/>
    <p:sldId id="305" r:id="rId13"/>
    <p:sldId id="306" r:id="rId14"/>
    <p:sldId id="324" r:id="rId15"/>
    <p:sldId id="323" r:id="rId16"/>
    <p:sldId id="331" r:id="rId17"/>
    <p:sldId id="332"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8/19/17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8/19/17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13"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2" name="Rectangle 1"/>
          <p:cNvSpPr/>
          <p:nvPr/>
        </p:nvSpPr>
        <p:spPr>
          <a:xfrm>
            <a:off x="728566" y="561109"/>
            <a:ext cx="7748402" cy="3785652"/>
          </a:xfrm>
          <a:prstGeom prst="rect">
            <a:avLst/>
          </a:prstGeom>
        </p:spPr>
        <p:txBody>
          <a:bodyPr wrap="square">
            <a:spAutoFit/>
          </a:bodyPr>
          <a:lstStyle/>
          <a:p>
            <a:r>
              <a:rPr lang="en-US" sz="4800" b="1" dirty="0">
                <a:latin typeface="American Typewriter"/>
                <a:cs typeface="American Typewriter"/>
              </a:rPr>
              <a:t>Luke 11:4</a:t>
            </a:r>
            <a:r>
              <a:rPr lang="en-US" sz="4800" b="1" baseline="30000" dirty="0">
                <a:latin typeface="American Typewriter"/>
                <a:cs typeface="American Typewriter"/>
              </a:rPr>
              <a:t> </a:t>
            </a:r>
            <a:r>
              <a:rPr lang="en-US" sz="4800" dirty="0">
                <a:latin typeface="American Typewriter"/>
                <a:cs typeface="American Typewriter"/>
              </a:rPr>
              <a:t>Forgive us our sins, for we also forgive everyone who sins against us. And lead us not into temptation.’”</a:t>
            </a:r>
            <a:endParaRPr lang="en-US" sz="4800" b="1" dirty="0">
              <a:latin typeface="American Typewriter"/>
              <a:cs typeface="American Typewriter"/>
            </a:endParaRP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0265" y="340819"/>
            <a:ext cx="8132377" cy="1528624"/>
          </a:xfrm>
          <a:prstGeom prst="rect">
            <a:avLst/>
          </a:prstGeom>
        </p:spPr>
        <p:txBody>
          <a:bodyPr wrap="square">
            <a:spAutoFit/>
          </a:bodyPr>
          <a:lstStyle/>
          <a:p>
            <a:r>
              <a:rPr lang="en-US" sz="3200" dirty="0" smtClean="0"/>
              <a:t>.</a:t>
            </a:r>
            <a:endParaRPr lang="en-US" sz="3200" b="1" dirty="0"/>
          </a:p>
          <a:p>
            <a:r>
              <a:rPr lang="en-US" sz="3200" baseline="30000" dirty="0"/>
              <a:t> </a:t>
            </a:r>
            <a:endParaRPr lang="en-US" sz="3200" dirty="0"/>
          </a:p>
          <a:p>
            <a:r>
              <a:rPr lang="en-US" sz="4000" dirty="0" smtClean="0">
                <a:latin typeface="Arial Hebrew"/>
                <a:cs typeface="Arial Hebrew"/>
              </a:rPr>
              <a:t> </a:t>
            </a:r>
            <a:endParaRPr lang="en-US" sz="4000" dirty="0">
              <a:latin typeface="Arial Hebrew"/>
              <a:cs typeface="Arial Hebrew"/>
            </a:endParaRPr>
          </a:p>
        </p:txBody>
      </p:sp>
      <p:pic>
        <p:nvPicPr>
          <p:cNvPr id="2" name="Picture 1"/>
          <p:cNvPicPr>
            <a:picLocks noChangeAspect="1"/>
          </p:cNvPicPr>
          <p:nvPr/>
        </p:nvPicPr>
        <p:blipFill>
          <a:blip r:embed="rId2"/>
          <a:stretch>
            <a:fillRect/>
          </a:stretch>
        </p:blipFill>
        <p:spPr>
          <a:xfrm>
            <a:off x="137837" y="0"/>
            <a:ext cx="8821560" cy="5143500"/>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5" name="Rectangle 4"/>
          <p:cNvSpPr/>
          <p:nvPr/>
        </p:nvSpPr>
        <p:spPr>
          <a:xfrm>
            <a:off x="659648" y="639861"/>
            <a:ext cx="7886238" cy="3539430"/>
          </a:xfrm>
          <a:prstGeom prst="rect">
            <a:avLst/>
          </a:prstGeom>
        </p:spPr>
        <p:txBody>
          <a:bodyPr wrap="square">
            <a:spAutoFit/>
          </a:bodyPr>
          <a:lstStyle/>
          <a:p>
            <a:pPr algn="ctr"/>
            <a:r>
              <a:rPr lang="en-US" sz="3200" b="1" dirty="0" smtClean="0">
                <a:latin typeface="Arial Hebrew Scholar"/>
                <a:cs typeface="Arial Hebrew Scholar"/>
              </a:rPr>
              <a:t>1John 2</a:t>
            </a:r>
            <a:r>
              <a:rPr lang="en-US" sz="3200" b="1" dirty="0">
                <a:latin typeface="Arial Hebrew Scholar"/>
                <a:cs typeface="Arial Hebrew Scholar"/>
              </a:rPr>
              <a:t>:1</a:t>
            </a:r>
            <a:r>
              <a:rPr lang="en-US" sz="3200" b="1" dirty="0" smtClean="0">
                <a:latin typeface="Arial Hebrew Scholar"/>
                <a:cs typeface="Arial Hebrew Scholar"/>
              </a:rPr>
              <a:t>-2</a:t>
            </a:r>
            <a:r>
              <a:rPr lang="en-US" sz="3200" b="1" dirty="0">
                <a:latin typeface="Arial Hebrew Scholar"/>
                <a:cs typeface="Arial Hebrew Scholar"/>
              </a:rPr>
              <a:t> </a:t>
            </a:r>
            <a:endParaRPr lang="en-US" sz="3200" b="1" dirty="0" smtClean="0">
              <a:latin typeface="Arial Hebrew Scholar"/>
              <a:cs typeface="Arial Hebrew Scholar"/>
            </a:endParaRPr>
          </a:p>
          <a:p>
            <a:pPr algn="ctr"/>
            <a:r>
              <a:rPr lang="en-US" sz="3200" dirty="0" smtClean="0">
                <a:latin typeface="Arial Hebrew Scholar"/>
                <a:cs typeface="Arial Hebrew Scholar"/>
              </a:rPr>
              <a:t>My </a:t>
            </a:r>
            <a:r>
              <a:rPr lang="en-US" sz="3200" dirty="0">
                <a:latin typeface="Arial Hebrew Scholar"/>
                <a:cs typeface="Arial Hebrew Scholar"/>
              </a:rPr>
              <a:t>dear children, I write this to you so that you will not sin. But if anybody does sin, we have an advocate with the Father—Jesus Christ, the Righteous One. </a:t>
            </a:r>
            <a:r>
              <a:rPr lang="en-US" sz="3200" baseline="30000" dirty="0">
                <a:latin typeface="Arial Hebrew Scholar"/>
                <a:cs typeface="Arial Hebrew Scholar"/>
              </a:rPr>
              <a:t>2 </a:t>
            </a:r>
            <a:r>
              <a:rPr lang="en-US" sz="3200" dirty="0">
                <a:latin typeface="Arial Hebrew Scholar"/>
                <a:cs typeface="Arial Hebrew Scholar"/>
              </a:rPr>
              <a:t>He is the atoning sacrifice for our sins, and not only for ours but also for the sins of the whole world.</a:t>
            </a:r>
            <a:r>
              <a:rPr lang="en-US" sz="3200" baseline="30000" dirty="0">
                <a:latin typeface="Arial Hebrew Scholar"/>
                <a:cs typeface="Arial Hebrew Scholar"/>
              </a:rPr>
              <a:t> </a:t>
            </a:r>
            <a:endParaRPr lang="en-US" sz="3200" b="1" dirty="0">
              <a:latin typeface="Arial Hebrew Scholar"/>
              <a:cs typeface="Arial Hebrew Scholar"/>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038" y="521782"/>
            <a:ext cx="8033921" cy="4031873"/>
          </a:xfrm>
          <a:prstGeom prst="rect">
            <a:avLst/>
          </a:prstGeom>
        </p:spPr>
        <p:txBody>
          <a:bodyPr wrap="square">
            <a:spAutoFit/>
          </a:bodyPr>
          <a:lstStyle/>
          <a:p>
            <a:r>
              <a:rPr lang="en-US" sz="3200" b="1" dirty="0">
                <a:latin typeface="Arial Hebrew Scholar"/>
                <a:cs typeface="Arial Hebrew Scholar"/>
              </a:rPr>
              <a:t>1John 2:3-6</a:t>
            </a:r>
            <a:r>
              <a:rPr lang="en-US" sz="3200" baseline="30000" dirty="0">
                <a:latin typeface="Arial Hebrew Scholar"/>
                <a:cs typeface="Arial Hebrew Scholar"/>
              </a:rPr>
              <a:t>  </a:t>
            </a:r>
            <a:r>
              <a:rPr lang="en-US" sz="3200" dirty="0">
                <a:latin typeface="Arial Hebrew Scholar"/>
                <a:cs typeface="Arial Hebrew Scholar"/>
              </a:rPr>
              <a:t>We know that we have come to know him if we keep his commands. </a:t>
            </a:r>
            <a:r>
              <a:rPr lang="en-US" sz="3200" baseline="30000" dirty="0">
                <a:latin typeface="Arial Hebrew Scholar"/>
                <a:cs typeface="Arial Hebrew Scholar"/>
              </a:rPr>
              <a:t>4 </a:t>
            </a:r>
            <a:r>
              <a:rPr lang="en-US" sz="3200" dirty="0">
                <a:latin typeface="Arial Hebrew Scholar"/>
                <a:cs typeface="Arial Hebrew Scholar"/>
              </a:rPr>
              <a:t>Whoever says, “I know him,” but does not do what he commands is a liar, and the truth is not in that person. </a:t>
            </a:r>
            <a:r>
              <a:rPr lang="en-US" sz="3200" baseline="30000" dirty="0">
                <a:latin typeface="Arial Hebrew Scholar"/>
                <a:cs typeface="Arial Hebrew Scholar"/>
              </a:rPr>
              <a:t>5 </a:t>
            </a:r>
            <a:r>
              <a:rPr lang="en-US" sz="3200" dirty="0">
                <a:latin typeface="Arial Hebrew Scholar"/>
                <a:cs typeface="Arial Hebrew Scholar"/>
              </a:rPr>
              <a:t>But if anyone obeys his word, love for God is truly made complete in them. This is how we know we are in him: </a:t>
            </a:r>
            <a:r>
              <a:rPr lang="en-US" sz="3200" baseline="30000" dirty="0">
                <a:latin typeface="Arial Hebrew Scholar"/>
                <a:cs typeface="Arial Hebrew Scholar"/>
              </a:rPr>
              <a:t>6 </a:t>
            </a:r>
            <a:r>
              <a:rPr lang="en-US" sz="3200" dirty="0">
                <a:latin typeface="Arial Hebrew Scholar"/>
                <a:cs typeface="Arial Hebrew Scholar"/>
              </a:rPr>
              <a:t>Whoever claims to live in him must live as Jesus did..</a:t>
            </a:r>
            <a:endParaRPr lang="en-US" sz="3200" b="1" dirty="0">
              <a:latin typeface="Arial Hebrew Scholar"/>
              <a:cs typeface="Arial Hebrew Scholar"/>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5069670"/>
          </a:xfrm>
          <a:prstGeom prst="rect">
            <a:avLst/>
          </a:prstGeom>
        </p:spPr>
      </p:pic>
      <p:sp>
        <p:nvSpPr>
          <p:cNvPr id="7" name="Rectangle 6"/>
          <p:cNvSpPr/>
          <p:nvPr/>
        </p:nvSpPr>
        <p:spPr>
          <a:xfrm>
            <a:off x="3999116" y="652487"/>
            <a:ext cx="4572000" cy="3693319"/>
          </a:xfrm>
          <a:prstGeom prst="rect">
            <a:avLst/>
          </a:prstGeom>
        </p:spPr>
        <p:txBody>
          <a:bodyPr>
            <a:spAutoFit/>
          </a:bodyPr>
          <a:lstStyle/>
          <a:p>
            <a:pPr algn="ctr"/>
            <a:r>
              <a:rPr lang="en-US" sz="3600" b="1" dirty="0">
                <a:latin typeface="Arial Hebrew Scholar"/>
                <a:cs typeface="Arial Hebrew Scholar"/>
              </a:rPr>
              <a:t>1 John 4:10</a:t>
            </a:r>
            <a:r>
              <a:rPr lang="en-US" sz="3600" b="1" baseline="30000" dirty="0">
                <a:latin typeface="Arial Hebrew Scholar"/>
                <a:cs typeface="Arial Hebrew Scholar"/>
              </a:rPr>
              <a:t> </a:t>
            </a:r>
            <a:endParaRPr lang="en-US" sz="3600" b="1" baseline="30000" dirty="0" smtClean="0">
              <a:latin typeface="Arial Hebrew Scholar"/>
              <a:cs typeface="Arial Hebrew Scholar"/>
            </a:endParaRPr>
          </a:p>
          <a:p>
            <a:pPr algn="ctr"/>
            <a:r>
              <a:rPr lang="en-US" sz="3600" dirty="0" smtClean="0">
                <a:latin typeface="Arial Hebrew Scholar"/>
                <a:cs typeface="Arial Hebrew Scholar"/>
              </a:rPr>
              <a:t>This </a:t>
            </a:r>
            <a:r>
              <a:rPr lang="en-US" sz="3600" dirty="0">
                <a:latin typeface="Arial Hebrew Scholar"/>
                <a:cs typeface="Arial Hebrew Scholar"/>
              </a:rPr>
              <a:t>is love: not that we loved God, but that he loved us and sent his Son as an atoning sacrifice for our sins.</a:t>
            </a:r>
            <a:endParaRPr lang="en-US" sz="3600" b="1" dirty="0">
              <a:latin typeface="Arial Hebrew Scholar"/>
              <a:cs typeface="Arial Hebrew Scholar"/>
            </a:endParaRPr>
          </a:p>
          <a:p>
            <a:pPr algn="ctr"/>
            <a:r>
              <a:rPr lang="en-US" dirty="0"/>
              <a:t> </a:t>
            </a:r>
          </a:p>
        </p:txBody>
      </p:sp>
    </p:spTree>
    <p:extLst>
      <p:ext uri="{BB962C8B-B14F-4D97-AF65-F5344CB8AC3E}">
        <p14:creationId xmlns:p14="http://schemas.microsoft.com/office/powerpoint/2010/main" val="22826685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420" y="364229"/>
            <a:ext cx="8014230" cy="3970318"/>
          </a:xfrm>
          <a:prstGeom prst="rect">
            <a:avLst/>
          </a:prstGeom>
        </p:spPr>
        <p:txBody>
          <a:bodyPr wrap="square">
            <a:spAutoFit/>
          </a:bodyPr>
          <a:lstStyle/>
          <a:p>
            <a:r>
              <a:rPr lang="en-US" sz="2800" b="1" dirty="0">
                <a:latin typeface="American Typewriter"/>
                <a:cs typeface="American Typewriter"/>
              </a:rPr>
              <a:t>1 John 3:16-18</a:t>
            </a:r>
            <a:r>
              <a:rPr lang="en-US" sz="2800" dirty="0">
                <a:latin typeface="American Typewriter"/>
                <a:cs typeface="American Typewriter"/>
              </a:rPr>
              <a:t> </a:t>
            </a:r>
            <a:r>
              <a:rPr lang="en-US" sz="2800" dirty="0" smtClean="0">
                <a:latin typeface="American Typewriter"/>
                <a:cs typeface="American Typewriter"/>
              </a:rPr>
              <a:t>This </a:t>
            </a:r>
            <a:r>
              <a:rPr lang="en-US" sz="2800" dirty="0">
                <a:latin typeface="American Typewriter"/>
                <a:cs typeface="American Typewriter"/>
              </a:rPr>
              <a:t>is how we know what love is: Jesus Christ laid down his life for us. And we ought to lay down our lives for our brothers and sisters. </a:t>
            </a:r>
            <a:r>
              <a:rPr lang="en-US" sz="2800" b="1" baseline="30000" dirty="0">
                <a:latin typeface="American Typewriter"/>
                <a:cs typeface="American Typewriter"/>
              </a:rPr>
              <a:t>17 </a:t>
            </a:r>
            <a:r>
              <a:rPr lang="en-US" sz="2800" dirty="0">
                <a:latin typeface="American Typewriter"/>
                <a:cs typeface="American Typewriter"/>
              </a:rPr>
              <a:t>If anyone has material possessions and sees a brother or sister in need but has no pity on them, how can the love of God be in that person? </a:t>
            </a:r>
            <a:r>
              <a:rPr lang="en-US" sz="2800" b="1" baseline="30000" dirty="0">
                <a:latin typeface="American Typewriter"/>
                <a:cs typeface="American Typewriter"/>
              </a:rPr>
              <a:t>18 </a:t>
            </a:r>
            <a:r>
              <a:rPr lang="en-US" sz="2800" dirty="0">
                <a:latin typeface="American Typewriter"/>
                <a:cs typeface="American Typewriter"/>
              </a:rPr>
              <a:t>Dear children, let us not love with words or speech but with actions and in truth.</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965" y="295322"/>
            <a:ext cx="8063457" cy="4216539"/>
          </a:xfrm>
          <a:prstGeom prst="rect">
            <a:avLst/>
          </a:prstGeom>
        </p:spPr>
        <p:txBody>
          <a:bodyPr wrap="square">
            <a:spAutoFit/>
          </a:bodyPr>
          <a:lstStyle/>
          <a:p>
            <a:r>
              <a:rPr lang="en-US" sz="2800" b="1" dirty="0">
                <a:solidFill>
                  <a:srgbClr val="000000"/>
                </a:solidFill>
              </a:rPr>
              <a:t>2 Peter 2:20-21 If they have escaped the corruption </a:t>
            </a:r>
            <a:r>
              <a:rPr lang="en-US" sz="4400" b="1" dirty="0">
                <a:solidFill>
                  <a:srgbClr val="000000"/>
                </a:solidFill>
              </a:rPr>
              <a:t>of the world by knowing our L</a:t>
            </a:r>
            <a:r>
              <a:rPr lang="en-US" sz="2800" b="1" dirty="0">
                <a:solidFill>
                  <a:srgbClr val="000000"/>
                </a:solidFill>
              </a:rPr>
              <a:t>ord and Savior Jesus Christ and are again entangled in it and are overcome, they are worse off at the end than they were at the beginning. </a:t>
            </a:r>
            <a:r>
              <a:rPr lang="en-US" sz="2800" b="1" baseline="30000" dirty="0">
                <a:solidFill>
                  <a:srgbClr val="000000"/>
                </a:solidFill>
              </a:rPr>
              <a:t>21 </a:t>
            </a:r>
            <a:r>
              <a:rPr lang="en-US" sz="2800" b="1" dirty="0">
                <a:solidFill>
                  <a:srgbClr val="000000"/>
                </a:solidFill>
              </a:rPr>
              <a:t>It would have been better for them not to have known the way of righteousness, than to have known it and then to turn their backs on the sacred command that was passed on to them.</a:t>
            </a:r>
          </a:p>
        </p:txBody>
      </p:sp>
      <p:sp>
        <p:nvSpPr>
          <p:cNvPr id="2" name="Rectangle 1"/>
          <p:cNvSpPr/>
          <p:nvPr/>
        </p:nvSpPr>
        <p:spPr>
          <a:xfrm>
            <a:off x="590729" y="374073"/>
            <a:ext cx="7984693" cy="4247317"/>
          </a:xfrm>
          <a:prstGeom prst="rect">
            <a:avLst/>
          </a:prstGeom>
        </p:spPr>
        <p:txBody>
          <a:bodyPr wrap="square">
            <a:spAutoFit/>
          </a:bodyPr>
          <a:lstStyle/>
          <a:p>
            <a:r>
              <a:rPr lang="en-US" sz="5400" b="1" dirty="0">
                <a:latin typeface="Arial Hebrew Scholar"/>
                <a:cs typeface="Arial Hebrew Scholar"/>
              </a:rPr>
              <a:t>1 John 4:</a:t>
            </a:r>
            <a:r>
              <a:rPr lang="en-US" sz="5400" b="1" dirty="0" smtClean="0">
                <a:latin typeface="Arial Hebrew Scholar"/>
                <a:cs typeface="Arial Hebrew Scholar"/>
              </a:rPr>
              <a:t>12</a:t>
            </a:r>
            <a:r>
              <a:rPr lang="en-US" sz="5400" b="1" baseline="30000" dirty="0">
                <a:latin typeface="Arial Hebrew Scholar"/>
                <a:cs typeface="Arial Hebrew Scholar"/>
              </a:rPr>
              <a:t> </a:t>
            </a:r>
            <a:r>
              <a:rPr lang="en-US" sz="5400" dirty="0" smtClean="0">
                <a:latin typeface="Arial Hebrew Scholar"/>
                <a:cs typeface="Arial Hebrew Scholar"/>
              </a:rPr>
              <a:t>No </a:t>
            </a:r>
            <a:r>
              <a:rPr lang="en-US" sz="5400" dirty="0">
                <a:latin typeface="Arial Hebrew Scholar"/>
                <a:cs typeface="Arial Hebrew Scholar"/>
              </a:rPr>
              <a:t>one has ever </a:t>
            </a:r>
            <a:r>
              <a:rPr lang="en-US" sz="5400" dirty="0" smtClean="0">
                <a:latin typeface="Arial Hebrew Scholar"/>
                <a:cs typeface="Arial Hebrew Scholar"/>
              </a:rPr>
              <a:t>seen God</a:t>
            </a:r>
            <a:r>
              <a:rPr lang="en-US" sz="5400" dirty="0">
                <a:latin typeface="Arial Hebrew Scholar"/>
                <a:cs typeface="Arial Hebrew Scholar"/>
              </a:rPr>
              <a:t>; but if we love one another, God lives in us and his love is made complete in us.</a:t>
            </a:r>
            <a:endParaRPr lang="en-US" sz="5400" b="1" dirty="0">
              <a:latin typeface="Arial Hebrew Scholar"/>
              <a:cs typeface="Arial Hebrew Scholar"/>
            </a:endParaRPr>
          </a:p>
        </p:txBody>
      </p:sp>
    </p:spTree>
    <p:extLst>
      <p:ext uri="{BB962C8B-B14F-4D97-AF65-F5344CB8AC3E}">
        <p14:creationId xmlns:p14="http://schemas.microsoft.com/office/powerpoint/2010/main" val="40900116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330" y="445079"/>
            <a:ext cx="7709020" cy="3785652"/>
          </a:xfrm>
          <a:prstGeom prst="rect">
            <a:avLst/>
          </a:prstGeom>
        </p:spPr>
        <p:txBody>
          <a:bodyPr wrap="square">
            <a:spAutoFit/>
          </a:bodyPr>
          <a:lstStyle/>
          <a:p>
            <a:r>
              <a:rPr lang="en-US" sz="4000" b="1" dirty="0">
                <a:latin typeface="Arial Hebrew Scholar"/>
                <a:cs typeface="Arial Hebrew Scholar"/>
              </a:rPr>
              <a:t>John 17:21</a:t>
            </a:r>
            <a:r>
              <a:rPr lang="en-US" sz="4000" dirty="0">
                <a:latin typeface="Arial Hebrew Scholar"/>
                <a:cs typeface="Arial Hebrew Scholar"/>
              </a:rPr>
              <a:t> that all of them may be one, Father, just as you are in me and I am in you. May they also be in us so that the world may believe that you have sent me.</a:t>
            </a:r>
            <a:endParaRPr lang="en-US" sz="4000" b="1" dirty="0">
              <a:latin typeface="Arial Hebrew Scholar"/>
              <a:cs typeface="Arial Hebrew Scholar"/>
            </a:endParaRPr>
          </a:p>
          <a:p>
            <a:r>
              <a:rPr lang="en-US" sz="4000" dirty="0">
                <a:latin typeface="Arial Hebrew Scholar"/>
                <a:cs typeface="Arial Hebrew Scholar"/>
              </a:rPr>
              <a:t> </a:t>
            </a:r>
          </a:p>
        </p:txBody>
      </p:sp>
    </p:spTree>
    <p:extLst>
      <p:ext uri="{BB962C8B-B14F-4D97-AF65-F5344CB8AC3E}">
        <p14:creationId xmlns:p14="http://schemas.microsoft.com/office/powerpoint/2010/main" val="34520181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3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726352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“FROM THUNDER TO LOVE”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endParaRPr>
          </a:p>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4" name="Picture 3"/>
          <p:cNvPicPr>
            <a:picLocks noChangeAspect="1"/>
          </p:cNvPicPr>
          <p:nvPr/>
        </p:nvPicPr>
        <p:blipFill>
          <a:blip r:embed="rId2"/>
          <a:stretch>
            <a:fillRect/>
          </a:stretch>
        </p:blipFill>
        <p:spPr>
          <a:xfrm>
            <a:off x="390845" y="206724"/>
            <a:ext cx="8382000" cy="4799629"/>
          </a:xfrm>
          <a:prstGeom prst="rect">
            <a:avLst/>
          </a:prstGeom>
        </p:spPr>
      </p:pic>
      <p:sp>
        <p:nvSpPr>
          <p:cNvPr id="6" name="Rectangle 5"/>
          <p:cNvSpPr/>
          <p:nvPr/>
        </p:nvSpPr>
        <p:spPr>
          <a:xfrm>
            <a:off x="807329" y="531577"/>
            <a:ext cx="7689329" cy="4247317"/>
          </a:xfrm>
          <a:prstGeom prst="rect">
            <a:avLst/>
          </a:prstGeom>
        </p:spPr>
        <p:txBody>
          <a:bodyPr wrap="square">
            <a:spAutoFit/>
          </a:bodyPr>
          <a:lstStyle/>
          <a:p>
            <a:r>
              <a:rPr lang="en-US" sz="5400" dirty="0">
                <a:latin typeface="Arial Hebrew Scholar"/>
                <a:cs typeface="Arial Hebrew Scholar"/>
              </a:rPr>
              <a:t>Mark 3:17</a:t>
            </a:r>
            <a:r>
              <a:rPr lang="en-US" sz="5400" baseline="30000" dirty="0">
                <a:latin typeface="Arial Hebrew Scholar"/>
                <a:cs typeface="Arial Hebrew Scholar"/>
              </a:rPr>
              <a:t> </a:t>
            </a:r>
            <a:r>
              <a:rPr lang="en-US" sz="5400" b="1" dirty="0">
                <a:latin typeface="Arial Hebrew Scholar"/>
                <a:cs typeface="Arial Hebrew Scholar"/>
              </a:rPr>
              <a:t>James son of Zebedee and his brother John (to them he gave the name </a:t>
            </a:r>
            <a:r>
              <a:rPr lang="en-US" sz="5400" b="1" dirty="0" err="1">
                <a:latin typeface="Arial Hebrew Scholar"/>
                <a:cs typeface="Arial Hebrew Scholar"/>
              </a:rPr>
              <a:t>Boanerges</a:t>
            </a:r>
            <a:r>
              <a:rPr lang="en-US" sz="5400" b="1" dirty="0">
                <a:latin typeface="Arial Hebrew Scholar"/>
                <a:cs typeface="Arial Hebrew Scholar"/>
              </a:rPr>
              <a:t>, which means “sons of thunder”</a:t>
            </a:r>
            <a:r>
              <a:rPr lang="en-US" sz="5400" dirty="0">
                <a:latin typeface="Arial Hebrew Scholar"/>
                <a:cs typeface="Arial Hebrew Scholar"/>
              </a:rPr>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18721" y="645109"/>
            <a:ext cx="7748401" cy="3874201"/>
          </a:xfrm>
          <a:prstGeom prst="rect">
            <a:avLst/>
          </a:prstGeom>
        </p:spPr>
      </p:pic>
      <p:sp>
        <p:nvSpPr>
          <p:cNvPr id="3" name="Rectangle 2"/>
          <p:cNvSpPr/>
          <p:nvPr/>
        </p:nvSpPr>
        <p:spPr>
          <a:xfrm>
            <a:off x="1053468" y="797366"/>
            <a:ext cx="7039526" cy="3477875"/>
          </a:xfrm>
          <a:prstGeom prst="rect">
            <a:avLst/>
          </a:prstGeom>
        </p:spPr>
        <p:txBody>
          <a:bodyPr wrap="square">
            <a:spAutoFit/>
          </a:bodyPr>
          <a:lstStyle/>
          <a:p>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Hebrew Scholar"/>
                <a:cs typeface="Arial Hebrew Scholar"/>
              </a:rPr>
              <a:t>Luke 9:54 When the disciples James and John saw this, they asked, “Lord, do you want us to call fire down from heaven to destroy them?”</a:t>
            </a:r>
          </a:p>
        </p:txBody>
      </p:sp>
    </p:spTree>
    <p:extLst>
      <p:ext uri="{BB962C8B-B14F-4D97-AF65-F5344CB8AC3E}">
        <p14:creationId xmlns:p14="http://schemas.microsoft.com/office/powerpoint/2010/main" val="3519490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793" y="620174"/>
            <a:ext cx="7453037" cy="3477875"/>
          </a:xfrm>
          <a:prstGeom prst="rect">
            <a:avLst/>
          </a:prstGeom>
        </p:spPr>
        <p:txBody>
          <a:bodyPr wrap="square">
            <a:spAutoFit/>
          </a:bodyPr>
          <a:lstStyle/>
          <a:p>
            <a:r>
              <a:rPr lang="en-US" sz="4400" b="1" dirty="0">
                <a:latin typeface="Arial Hebrew Scholar"/>
                <a:cs typeface="Arial Hebrew Scholar"/>
              </a:rPr>
              <a:t>Mark 9:38</a:t>
            </a:r>
            <a:r>
              <a:rPr lang="en-US" sz="4400" dirty="0">
                <a:latin typeface="Arial Hebrew Scholar"/>
                <a:cs typeface="Arial Hebrew Scholar"/>
              </a:rPr>
              <a:t> “Teacher,” said John, “we saw someone driving out demons in your name and we told him to stop, because he was not one of us.”</a:t>
            </a:r>
            <a:endParaRPr lang="en-US" sz="4400" b="1" dirty="0">
              <a:latin typeface="Arial Hebrew Scholar"/>
              <a:cs typeface="Arial Hebrew Scholar"/>
            </a:endParaRP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4857" y="649705"/>
            <a:ext cx="7256127" cy="3539430"/>
          </a:xfrm>
          <a:prstGeom prst="rect">
            <a:avLst/>
          </a:prstGeom>
        </p:spPr>
        <p:txBody>
          <a:bodyPr wrap="square">
            <a:spAutoFit/>
          </a:bodyPr>
          <a:lstStyle/>
          <a:p>
            <a:r>
              <a:rPr lang="en-US" sz="3200" b="1" dirty="0">
                <a:latin typeface="Arial Hebrew Scholar"/>
                <a:cs typeface="Arial Hebrew Scholar"/>
              </a:rPr>
              <a:t>Mark 10:35-37</a:t>
            </a:r>
            <a:r>
              <a:rPr lang="en-US" sz="3200" dirty="0">
                <a:latin typeface="Arial Hebrew Scholar"/>
                <a:cs typeface="Arial Hebrew Scholar"/>
              </a:rPr>
              <a:t> Then James and John, the sons of Zebedee, came to him. “Teacher,” they said, “we want you to do for us whatever we ask.” </a:t>
            </a:r>
            <a:r>
              <a:rPr lang="en-US" sz="3200" baseline="30000" dirty="0">
                <a:latin typeface="Arial Hebrew Scholar"/>
                <a:cs typeface="Arial Hebrew Scholar"/>
              </a:rPr>
              <a:t>36 </a:t>
            </a:r>
            <a:r>
              <a:rPr lang="en-US" sz="3200" dirty="0">
                <a:latin typeface="Arial Hebrew Scholar"/>
                <a:cs typeface="Arial Hebrew Scholar"/>
              </a:rPr>
              <a:t>“What do you want me to do for you?” he asked.</a:t>
            </a:r>
            <a:r>
              <a:rPr lang="en-US" sz="3200" baseline="30000" dirty="0">
                <a:latin typeface="Arial Hebrew Scholar"/>
                <a:cs typeface="Arial Hebrew Scholar"/>
              </a:rPr>
              <a:t>37 </a:t>
            </a:r>
            <a:r>
              <a:rPr lang="en-US" sz="3200" dirty="0">
                <a:latin typeface="Arial Hebrew Scholar"/>
                <a:cs typeface="Arial Hebrew Scholar"/>
              </a:rPr>
              <a:t>They replied, “Let one of us sit at your right and the other at your left in your glory.”</a:t>
            </a:r>
            <a:endParaRPr lang="en-US" sz="3200" b="1" dirty="0">
              <a:latin typeface="Arial Hebrew Scholar"/>
              <a:cs typeface="Arial Hebrew Scholar"/>
            </a:endParaRPr>
          </a:p>
        </p:txBody>
      </p:sp>
    </p:spTree>
    <p:extLst>
      <p:ext uri="{BB962C8B-B14F-4D97-AF65-F5344CB8AC3E}">
        <p14:creationId xmlns:p14="http://schemas.microsoft.com/office/powerpoint/2010/main" val="186114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958" y="448092"/>
            <a:ext cx="7866546" cy="4154983"/>
          </a:xfrm>
          <a:prstGeom prst="rect">
            <a:avLst/>
          </a:prstGeom>
        </p:spPr>
        <p:txBody>
          <a:bodyPr wrap="square">
            <a:spAutoFit/>
          </a:bodyPr>
          <a:lstStyle/>
          <a:p>
            <a:r>
              <a:rPr lang="en-US" sz="2400" b="1" dirty="0"/>
              <a:t>1 John 1:5-10 </a:t>
            </a:r>
            <a:r>
              <a:rPr lang="en-US" sz="2400" dirty="0"/>
              <a:t>This is the message we have heard from him and declare to you: God is light; in him there is no darkness at all. </a:t>
            </a:r>
            <a:r>
              <a:rPr lang="en-US" sz="2400" baseline="30000" dirty="0"/>
              <a:t>6 </a:t>
            </a:r>
            <a:r>
              <a:rPr lang="en-US" sz="2400" dirty="0"/>
              <a:t>If we claim to have fellowship with him and yet walk in the darkness, we lie and do not live out the truth. </a:t>
            </a:r>
            <a:r>
              <a:rPr lang="en-US" sz="2400" baseline="30000" dirty="0"/>
              <a:t>7 </a:t>
            </a:r>
            <a:r>
              <a:rPr lang="en-US" sz="2400" dirty="0"/>
              <a:t>But if we walk in the light, as he is in the light, we have fellowship with one another, and the blood of Jesus, his Son, purifies us from all sin.</a:t>
            </a:r>
            <a:r>
              <a:rPr lang="en-US" sz="2400" baseline="30000" dirty="0"/>
              <a:t> </a:t>
            </a:r>
            <a:r>
              <a:rPr lang="en-US" sz="2400" dirty="0"/>
              <a:t>If we claim to be without sin, we deceive ourselves and the truth is not in us. </a:t>
            </a:r>
            <a:r>
              <a:rPr lang="en-US" sz="2400" baseline="30000" dirty="0"/>
              <a:t>9 </a:t>
            </a:r>
            <a:r>
              <a:rPr lang="en-US" sz="2400" dirty="0"/>
              <a:t>If we confess our sins, he is faithful and just and will forgive us our sins and purify us from all unrighteousness. </a:t>
            </a:r>
            <a:r>
              <a:rPr lang="en-US" sz="2400" baseline="30000" dirty="0"/>
              <a:t>10 </a:t>
            </a:r>
            <a:r>
              <a:rPr lang="en-US" sz="2400" dirty="0"/>
              <a:t>If we claim we have not sinned, we make him out to be a liar and his word is not in us.</a:t>
            </a:r>
            <a:endParaRPr lang="en-US" sz="2400"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216600" y="295321"/>
            <a:ext cx="8457277" cy="4459340"/>
          </a:xfrm>
          <a:prstGeom prst="rect">
            <a:avLst/>
          </a:prstGeom>
        </p:spPr>
      </p:pic>
      <p:sp>
        <p:nvSpPr>
          <p:cNvPr id="4" name="Rectangle 3"/>
          <p:cNvSpPr/>
          <p:nvPr/>
        </p:nvSpPr>
        <p:spPr>
          <a:xfrm>
            <a:off x="423356" y="364229"/>
            <a:ext cx="8378511" cy="4524315"/>
          </a:xfrm>
          <a:prstGeom prst="rect">
            <a:avLst/>
          </a:prstGeom>
        </p:spPr>
        <p:txBody>
          <a:bodyPr wrap="square">
            <a:spAutoFit/>
          </a:bodyPr>
          <a:lstStyle/>
          <a:p>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Arial Hebrew Scholar"/>
                <a:cs typeface="Arial Hebrew Scholar"/>
              </a:rPr>
              <a:t>John 3:19-21</a:t>
            </a:r>
            <a:r>
              <a:rPr lang="en-US" sz="3200" b="1" baseline="30000" dirty="0">
                <a:ln w="17780" cmpd="sng">
                  <a:solidFill>
                    <a:srgbClr val="FFFFFF"/>
                  </a:solidFill>
                  <a:prstDash val="solid"/>
                  <a:miter lim="800000"/>
                </a:ln>
                <a:solidFill>
                  <a:srgbClr val="FF0000"/>
                </a:solidFill>
                <a:effectLst>
                  <a:outerShdw blurRad="50800" algn="tl" rotWithShape="0">
                    <a:srgbClr val="000000"/>
                  </a:outerShdw>
                </a:effectLst>
                <a:latin typeface="Arial Hebrew Scholar"/>
                <a:cs typeface="Arial Hebrew Scholar"/>
              </a:rPr>
              <a:t> </a:t>
            </a:r>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Arial Hebrew Scholar"/>
                <a:cs typeface="Arial Hebrew Scholar"/>
              </a:rPr>
              <a:t>This is the verdict: Light has come into the world, but people loved darkness instead of light because their deeds were evil. </a:t>
            </a:r>
            <a:r>
              <a:rPr lang="en-US" sz="3200" b="1" baseline="30000" dirty="0">
                <a:ln w="17780" cmpd="sng">
                  <a:solidFill>
                    <a:srgbClr val="FFFFFF"/>
                  </a:solidFill>
                  <a:prstDash val="solid"/>
                  <a:miter lim="800000"/>
                </a:ln>
                <a:solidFill>
                  <a:srgbClr val="FF0000"/>
                </a:solidFill>
                <a:effectLst>
                  <a:outerShdw blurRad="50800" algn="tl" rotWithShape="0">
                    <a:srgbClr val="000000"/>
                  </a:outerShdw>
                </a:effectLst>
                <a:latin typeface="Arial Hebrew Scholar"/>
                <a:cs typeface="Arial Hebrew Scholar"/>
              </a:rPr>
              <a:t>20 </a:t>
            </a:r>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Arial Hebrew Scholar"/>
                <a:cs typeface="Arial Hebrew Scholar"/>
              </a:rPr>
              <a:t>Everyone who does evil hates the light, and will not come into the light for fear that their deeds will be exposed. </a:t>
            </a:r>
            <a:r>
              <a:rPr lang="en-US" sz="3200" b="1" baseline="30000" dirty="0">
                <a:ln w="17780" cmpd="sng">
                  <a:solidFill>
                    <a:srgbClr val="FFFFFF"/>
                  </a:solidFill>
                  <a:prstDash val="solid"/>
                  <a:miter lim="800000"/>
                </a:ln>
                <a:solidFill>
                  <a:srgbClr val="FF0000"/>
                </a:solidFill>
                <a:effectLst>
                  <a:outerShdw blurRad="50800" algn="tl" rotWithShape="0">
                    <a:srgbClr val="000000"/>
                  </a:outerShdw>
                </a:effectLst>
                <a:latin typeface="Arial Hebrew Scholar"/>
                <a:cs typeface="Arial Hebrew Scholar"/>
              </a:rPr>
              <a:t>21 </a:t>
            </a:r>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Arial Hebrew Scholar"/>
                <a:cs typeface="Arial Hebrew Scholar"/>
              </a:rPr>
              <a:t>But whoever lives by the truth comes into the light, so that it may be seen plainly that what they have done has been done in the sight of God.</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5178</TotalTime>
  <Words>251</Words>
  <Application>Microsoft Macintosh PowerPoint</Application>
  <PresentationFormat>On-screen Show (16:9)</PresentationFormat>
  <Paragraphs>35</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262</cp:revision>
  <dcterms:created xsi:type="dcterms:W3CDTF">2016-08-27T22:55:59Z</dcterms:created>
  <dcterms:modified xsi:type="dcterms:W3CDTF">2017-08-19T20:41:41Z</dcterms:modified>
</cp:coreProperties>
</file>