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327" r:id="rId2"/>
    <p:sldId id="279" r:id="rId3"/>
    <p:sldId id="322" r:id="rId4"/>
    <p:sldId id="292" r:id="rId5"/>
    <p:sldId id="300" r:id="rId6"/>
    <p:sldId id="317" r:id="rId7"/>
    <p:sldId id="303" r:id="rId8"/>
    <p:sldId id="302" r:id="rId9"/>
    <p:sldId id="313" r:id="rId10"/>
    <p:sldId id="305" r:id="rId11"/>
    <p:sldId id="306" r:id="rId12"/>
    <p:sldId id="310" r:id="rId13"/>
    <p:sldId id="324" r:id="rId14"/>
    <p:sldId id="323" r:id="rId15"/>
    <p:sldId id="325" r:id="rId16"/>
    <p:sldId id="326" r:id="rId17"/>
    <p:sldId id="328" r:id="rId1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01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58"/>
    <p:restoredTop sz="92744"/>
  </p:normalViewPr>
  <p:slideViewPr>
    <p:cSldViewPr snapToGrid="0" snapToObjects="1">
      <p:cViewPr varScale="1">
        <p:scale>
          <a:sx n="163" d="100"/>
          <a:sy n="163" d="100"/>
        </p:scale>
        <p:origin x="624" y="1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1B6699-FDD2-4944-B0EF-D6543AD99DD7}" type="datetimeFigureOut">
              <a:rPr lang="en-US" smtClean="0"/>
              <a:t>7/16/17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16FF4-8795-B641-BBA6-070086CE57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346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EEB39-6905-2A4C-A514-F32CAB29EF98}" type="datetimeFigureOut">
              <a:rPr lang="en-US" smtClean="0"/>
              <a:t>7/16/17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689CC-2951-A242-B0E2-3BABB9B5A2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EEB39-6905-2A4C-A514-F32CAB29EF98}" type="datetimeFigureOut">
              <a:rPr lang="en-US" smtClean="0"/>
              <a:t>7/16/17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689CC-2951-A242-B0E2-3BABB9B5A2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EEB39-6905-2A4C-A514-F32CAB29EF98}" type="datetimeFigureOut">
              <a:rPr lang="en-US" smtClean="0"/>
              <a:t>7/16/17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689CC-2951-A242-B0E2-3BABB9B5A2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EEB39-6905-2A4C-A514-F32CAB29EF98}" type="datetimeFigureOut">
              <a:rPr lang="en-US" smtClean="0"/>
              <a:t>7/16/17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689CC-2951-A242-B0E2-3BABB9B5A2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EEB39-6905-2A4C-A514-F32CAB29EF98}" type="datetimeFigureOut">
              <a:rPr lang="en-US" smtClean="0"/>
              <a:t>7/16/17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689CC-2951-A242-B0E2-3BABB9B5A2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EEB39-6905-2A4C-A514-F32CAB29EF98}" type="datetimeFigureOut">
              <a:rPr lang="en-US" smtClean="0"/>
              <a:t>7/16/17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689CC-2951-A242-B0E2-3BABB9B5A2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EEB39-6905-2A4C-A514-F32CAB29EF98}" type="datetimeFigureOut">
              <a:rPr lang="en-US" smtClean="0"/>
              <a:t>7/16/17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689CC-2951-A242-B0E2-3BABB9B5A2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EEB39-6905-2A4C-A514-F32CAB29EF98}" type="datetimeFigureOut">
              <a:rPr lang="en-US" smtClean="0"/>
              <a:t>7/16/17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689CC-2951-A242-B0E2-3BABB9B5A2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EEB39-6905-2A4C-A514-F32CAB29EF98}" type="datetimeFigureOut">
              <a:rPr lang="en-US" smtClean="0"/>
              <a:t>7/16/17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689CC-2951-A242-B0E2-3BABB9B5A2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EEB39-6905-2A4C-A514-F32CAB29EF98}" type="datetimeFigureOut">
              <a:rPr lang="en-US" smtClean="0"/>
              <a:t>7/16/17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689CC-2951-A242-B0E2-3BABB9B5A2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EEB39-6905-2A4C-A514-F32CAB29EF98}" type="datetimeFigureOut">
              <a:rPr lang="en-US" smtClean="0"/>
              <a:t>7/16/17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689CC-2951-A242-B0E2-3BABB9B5A2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EEB39-6905-2A4C-A514-F32CAB29EF98}" type="datetimeFigureOut">
              <a:rPr lang="en-US" smtClean="0"/>
              <a:t>7/16/17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689CC-2951-A242-B0E2-3BABB9B5A2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96" y="584706"/>
            <a:ext cx="9167996" cy="3770477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6215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82606"/>
            <a:ext cx="90652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/>
              <a:t> </a:t>
            </a:r>
            <a:r>
              <a:rPr lang="en-US" dirty="0"/>
              <a:t> 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47" y="273040"/>
            <a:ext cx="8486813" cy="460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8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6291" y="206724"/>
            <a:ext cx="8732951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/>
              <a:t>2 Corinthians  5:17</a:t>
            </a:r>
            <a:r>
              <a:rPr lang="en-US" sz="6000" dirty="0"/>
              <a:t> Therefore, if anyone is in Christ, the new creation has come: The old has gone, the new is here!</a:t>
            </a:r>
          </a:p>
          <a:p>
            <a:r>
              <a:rPr lang="en-US" sz="2800" dirty="0"/>
              <a:t> 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00579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157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0885" y="750927"/>
            <a:ext cx="792562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000000"/>
                </a:solidFill>
              </a:rPr>
              <a:t>1 Corinthians 1:</a:t>
            </a:r>
            <a:r>
              <a:rPr lang="en-US" sz="4000" dirty="0" smtClean="0">
                <a:solidFill>
                  <a:srgbClr val="000000"/>
                </a:solidFill>
              </a:rPr>
              <a:t>30</a:t>
            </a:r>
          </a:p>
          <a:p>
            <a:r>
              <a:rPr lang="en-US" sz="4000" baseline="30000" dirty="0">
                <a:solidFill>
                  <a:srgbClr val="000000"/>
                </a:solidFill>
              </a:rPr>
              <a:t> </a:t>
            </a:r>
            <a:r>
              <a:rPr lang="en-US" sz="3200" dirty="0">
                <a:solidFill>
                  <a:srgbClr val="000000"/>
                </a:solidFill>
              </a:rPr>
              <a:t>It is because of him that you are in Christ Jesus, who has become for us wisdom from </a:t>
            </a:r>
            <a:r>
              <a:rPr lang="en-US" sz="3200" dirty="0" smtClean="0">
                <a:solidFill>
                  <a:srgbClr val="000000"/>
                </a:solidFill>
              </a:rPr>
              <a:t>God that </a:t>
            </a:r>
            <a:r>
              <a:rPr lang="en-US" sz="3200" dirty="0">
                <a:solidFill>
                  <a:srgbClr val="000000"/>
                </a:solidFill>
              </a:rPr>
              <a:t>is</a:t>
            </a:r>
            <a:r>
              <a:rPr lang="en-US" sz="3200" dirty="0" smtClean="0">
                <a:solidFill>
                  <a:srgbClr val="000000"/>
                </a:solidFill>
              </a:rPr>
              <a:t>, our righteousness</a:t>
            </a:r>
            <a:r>
              <a:rPr lang="en-US" sz="3200" dirty="0">
                <a:solidFill>
                  <a:srgbClr val="000000"/>
                </a:solidFill>
              </a:rPr>
              <a:t>, holiness </a:t>
            </a:r>
            <a:r>
              <a:rPr lang="en-US" sz="3200" dirty="0" smtClean="0">
                <a:solidFill>
                  <a:srgbClr val="000000"/>
                </a:solidFill>
              </a:rPr>
              <a:t>and redemption </a:t>
            </a:r>
            <a:r>
              <a:rPr lang="en-US" sz="3600" dirty="0">
                <a:solidFill>
                  <a:srgbClr val="000000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1737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334" y="383917"/>
            <a:ext cx="4745528" cy="45282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766" y="383917"/>
            <a:ext cx="388712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Ephesians 2:10 For we are God’s handiwork, created in Christ Jesus to do good works, which God prepared in advance for us to </a:t>
            </a:r>
          </a:p>
        </p:txBody>
      </p:sp>
    </p:spTree>
    <p:extLst>
      <p:ext uri="{BB962C8B-B14F-4D97-AF65-F5344CB8AC3E}">
        <p14:creationId xmlns:p14="http://schemas.microsoft.com/office/powerpoint/2010/main" val="228266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7219" y="98440"/>
            <a:ext cx="877233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latin typeface="American Typewriter"/>
                <a:cs typeface="American Typewriter"/>
              </a:rPr>
              <a:t>John 15:5</a:t>
            </a:r>
            <a:r>
              <a:rPr lang="en-US" sz="5400" dirty="0">
                <a:latin typeface="American Typewriter"/>
                <a:cs typeface="American Typewriter"/>
              </a:rPr>
              <a:t> “I am the vine; you are the branches. If you remain in me and I in you, you will bear much fruit; apart from me you can do nothing.</a:t>
            </a:r>
          </a:p>
        </p:txBody>
      </p:sp>
    </p:spTree>
    <p:extLst>
      <p:ext uri="{BB962C8B-B14F-4D97-AF65-F5344CB8AC3E}">
        <p14:creationId xmlns:p14="http://schemas.microsoft.com/office/powerpoint/2010/main" val="336158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7837" y="236256"/>
            <a:ext cx="883140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Arial Hebrew"/>
                <a:cs typeface="Arial Hebrew"/>
              </a:rPr>
              <a:t>Titus 3:4-5</a:t>
            </a:r>
            <a:r>
              <a:rPr lang="en-US" sz="4000" b="1" baseline="30000" dirty="0">
                <a:latin typeface="Arial Hebrew"/>
                <a:cs typeface="Arial Hebrew"/>
              </a:rPr>
              <a:t> </a:t>
            </a:r>
            <a:endParaRPr lang="en-US" sz="4000" b="1" baseline="30000" dirty="0" smtClean="0">
              <a:latin typeface="Arial Hebrew"/>
              <a:cs typeface="Arial Hebrew"/>
            </a:endParaRPr>
          </a:p>
          <a:p>
            <a:pPr algn="ctr"/>
            <a:r>
              <a:rPr lang="en-US" sz="4000" dirty="0" smtClean="0">
                <a:latin typeface="Arial Hebrew"/>
                <a:cs typeface="Arial Hebrew"/>
              </a:rPr>
              <a:t>But </a:t>
            </a:r>
            <a:r>
              <a:rPr lang="en-US" sz="4000" dirty="0">
                <a:latin typeface="Arial Hebrew"/>
                <a:cs typeface="Arial Hebrew"/>
              </a:rPr>
              <a:t>when the kindness and love of God our Savior appeared, </a:t>
            </a:r>
            <a:r>
              <a:rPr lang="en-US" sz="4000" baseline="30000" dirty="0">
                <a:latin typeface="Arial Hebrew"/>
                <a:cs typeface="Arial Hebrew"/>
              </a:rPr>
              <a:t>5 </a:t>
            </a:r>
            <a:r>
              <a:rPr lang="en-US" sz="4000" dirty="0">
                <a:latin typeface="Arial Hebrew"/>
                <a:cs typeface="Arial Hebrew"/>
              </a:rPr>
              <a:t>he saved us, not because of righteous things we had done, but because of his mercy. He saved us through the washing of rebirth and renewal by the Holy Spirit,</a:t>
            </a:r>
            <a:endParaRPr lang="en-US" sz="4000" b="1" dirty="0">
              <a:latin typeface="Arial Hebrew"/>
              <a:cs typeface="Arial Hebrew"/>
            </a:endParaRPr>
          </a:p>
          <a:p>
            <a:r>
              <a:rPr lang="en-US" sz="4000" dirty="0">
                <a:latin typeface="Arial Hebrew"/>
                <a:cs typeface="Arial Hebrew"/>
              </a:rPr>
              <a:t> </a:t>
            </a:r>
            <a:endParaRPr lang="en-US" sz="4000" b="1" dirty="0">
              <a:latin typeface="Arial Hebrew"/>
              <a:cs typeface="Arial Hebrew"/>
            </a:endParaRPr>
          </a:p>
        </p:txBody>
      </p:sp>
    </p:spTree>
    <p:extLst>
      <p:ext uri="{BB962C8B-B14F-4D97-AF65-F5344CB8AC3E}">
        <p14:creationId xmlns:p14="http://schemas.microsoft.com/office/powerpoint/2010/main" val="58030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37816"/>
            <a:ext cx="8890000" cy="48531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6755" y="237672"/>
            <a:ext cx="868372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</a:rPr>
              <a:t>Colossians 3:2-4</a:t>
            </a:r>
            <a:r>
              <a:rPr lang="en-US" sz="4000" b="1" baseline="30000" dirty="0">
                <a:solidFill>
                  <a:srgbClr val="000000"/>
                </a:solidFill>
              </a:rPr>
              <a:t> </a:t>
            </a:r>
            <a:r>
              <a:rPr lang="en-US" sz="4000" dirty="0">
                <a:solidFill>
                  <a:srgbClr val="000000"/>
                </a:solidFill>
              </a:rPr>
              <a:t>Set your minds on things above, not on earthly things. </a:t>
            </a:r>
            <a:r>
              <a:rPr lang="en-US" sz="4000" baseline="30000" dirty="0">
                <a:solidFill>
                  <a:srgbClr val="000000"/>
                </a:solidFill>
              </a:rPr>
              <a:t>3 </a:t>
            </a:r>
            <a:r>
              <a:rPr lang="en-US" sz="4000" dirty="0">
                <a:solidFill>
                  <a:srgbClr val="000000"/>
                </a:solidFill>
              </a:rPr>
              <a:t>For you died, and your life is now hidden with Christ in God.</a:t>
            </a:r>
            <a:r>
              <a:rPr lang="en-US" sz="4000" baseline="30000" dirty="0">
                <a:solidFill>
                  <a:srgbClr val="000000"/>
                </a:solidFill>
              </a:rPr>
              <a:t>4 </a:t>
            </a:r>
            <a:r>
              <a:rPr lang="en-US" sz="4000" dirty="0">
                <a:solidFill>
                  <a:srgbClr val="000000"/>
                </a:solidFill>
              </a:rPr>
              <a:t>When Christ, who is your life, appears, then you also will appear with him in glory.</a:t>
            </a:r>
            <a:endParaRPr lang="en-US" sz="4000" b="1" dirty="0">
              <a:solidFill>
                <a:srgbClr val="000000"/>
              </a:solidFill>
            </a:endParaRPr>
          </a:p>
          <a:p>
            <a:r>
              <a:rPr lang="en-US" sz="4000" dirty="0">
                <a:solidFill>
                  <a:srgbClr val="000000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1502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96" y="584706"/>
            <a:ext cx="9167996" cy="3770477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31301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9" y="0"/>
            <a:ext cx="9144000" cy="52115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040" y="0"/>
            <a:ext cx="9124960" cy="8156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72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7200" b="1" dirty="0" smtClean="0">
                <a:solidFill>
                  <a:srgbClr val="FFFF00"/>
                </a:solidFill>
              </a:rPr>
              <a:t>“</a:t>
            </a:r>
            <a:r>
              <a:rPr lang="en-US" sz="7200" b="1" dirty="0">
                <a:solidFill>
                  <a:srgbClr val="FFFF00"/>
                </a:solidFill>
              </a:rPr>
              <a:t>Fear </a:t>
            </a:r>
            <a:r>
              <a:rPr lang="en-US" sz="7200" b="1" dirty="0" smtClean="0">
                <a:solidFill>
                  <a:srgbClr val="FFFF00"/>
                </a:solidFill>
              </a:rPr>
              <a:t>Not</a:t>
            </a:r>
            <a:r>
              <a:rPr lang="en-US" sz="7200" b="1" dirty="0">
                <a:solidFill>
                  <a:srgbClr val="FFFF00"/>
                </a:solidFill>
              </a:rPr>
              <a:t>, </a:t>
            </a:r>
            <a:r>
              <a:rPr lang="en-US" sz="7200" b="1" dirty="0" smtClean="0">
                <a:solidFill>
                  <a:srgbClr val="FFFF00"/>
                </a:solidFill>
              </a:rPr>
              <a:t>Little Flock</a:t>
            </a:r>
            <a:r>
              <a:rPr lang="en-US" sz="7200" dirty="0" smtClean="0">
                <a:solidFill>
                  <a:srgbClr val="FFFF00"/>
                </a:solidFill>
              </a:rPr>
              <a:t> </a:t>
            </a:r>
            <a:r>
              <a:rPr lang="en-US" sz="7200" b="1" dirty="0" smtClean="0">
                <a:solidFill>
                  <a:srgbClr val="FFFF00"/>
                </a:solidFill>
              </a:rPr>
              <a:t>”</a:t>
            </a:r>
            <a:endParaRPr lang="en-US" sz="7200" dirty="0">
              <a:solidFill>
                <a:srgbClr val="FFFF00"/>
              </a:solidFill>
            </a:endParaRPr>
          </a:p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“ </a:t>
            </a:r>
            <a:r>
              <a:rPr lang="en-US" sz="4000" b="1" dirty="0">
                <a:solidFill>
                  <a:srgbClr val="FFFF00"/>
                </a:solidFill>
              </a:rPr>
              <a:t>it is your Father’s good pleasure to give you the kingdom.”</a:t>
            </a:r>
            <a:endParaRPr lang="en-US" sz="4000" dirty="0">
              <a:solidFill>
                <a:srgbClr val="FFFF00"/>
              </a:solidFill>
            </a:endParaRPr>
          </a:p>
          <a:p>
            <a:r>
              <a:rPr lang="en-US" sz="5400" dirty="0"/>
              <a:t> </a:t>
            </a:r>
          </a:p>
          <a:p>
            <a:pPr algn="ctr"/>
            <a:endParaRPr lang="en-US" sz="5400" b="1" dirty="0">
              <a:solidFill>
                <a:srgbClr val="FFFF00"/>
              </a:solidFill>
            </a:endParaRPr>
          </a:p>
          <a:p>
            <a:pPr algn="ctr"/>
            <a:endParaRPr lang="en-US" sz="5400" b="1" dirty="0" smtClean="0">
              <a:solidFill>
                <a:srgbClr val="FFFF00"/>
              </a:solidFill>
            </a:endParaRPr>
          </a:p>
          <a:p>
            <a:r>
              <a:rPr lang="en-US" sz="6600" b="1" dirty="0"/>
              <a:t> </a:t>
            </a:r>
            <a:endParaRPr lang="en-US" sz="6600" dirty="0"/>
          </a:p>
          <a:p>
            <a:pPr algn="ctr"/>
            <a:endParaRPr lang="en-US" sz="7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28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2386" y="600028"/>
            <a:ext cx="812399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Hebrews 4:12</a:t>
            </a:r>
            <a:r>
              <a:rPr lang="en-US" sz="4000" dirty="0" smtClean="0">
                <a:solidFill>
                  <a:schemeClr val="bg1"/>
                </a:solidFill>
              </a:rPr>
              <a:t> For the word of God is alive and active. Sharper than any double-edged sword, it penetrates even to dividing soul and spirit, joints and marrow; it judges the thoughts and attitudes of the heart.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66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46431" y="1786598"/>
            <a:ext cx="20820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John 6:14-15 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764" y="106421"/>
            <a:ext cx="89298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Matthew 10:1-8</a:t>
            </a:r>
            <a:r>
              <a:rPr lang="en-US" sz="2400" dirty="0"/>
              <a:t> Jesus called his twelve disciples to him and gave them authority to drive out impure spirits and to heal every disease and sickness.</a:t>
            </a:r>
            <a:r>
              <a:rPr lang="en-US" sz="2400" baseline="30000" dirty="0"/>
              <a:t>2 </a:t>
            </a:r>
            <a:r>
              <a:rPr lang="en-US" sz="2400" dirty="0"/>
              <a:t>These are the names of the twelve apostles: first, Simon (who is called Peter) and his brother Andrew; James son of Zebedee, and his brother John; </a:t>
            </a:r>
            <a:r>
              <a:rPr lang="en-US" sz="2400" baseline="30000" dirty="0"/>
              <a:t>3 </a:t>
            </a:r>
            <a:r>
              <a:rPr lang="en-US" sz="2400" dirty="0"/>
              <a:t>Philip and Bartholomew; Thomas and Matthew the tax collector; James son of </a:t>
            </a:r>
            <a:r>
              <a:rPr lang="en-US" sz="2400" dirty="0" err="1"/>
              <a:t>Alphaeus</a:t>
            </a:r>
            <a:r>
              <a:rPr lang="en-US" sz="2400" dirty="0"/>
              <a:t>, and </a:t>
            </a:r>
            <a:r>
              <a:rPr lang="en-US" sz="2400" dirty="0" err="1"/>
              <a:t>Thaddaeus</a:t>
            </a:r>
            <a:r>
              <a:rPr lang="en-US" sz="2400" dirty="0"/>
              <a:t>; </a:t>
            </a:r>
            <a:r>
              <a:rPr lang="en-US" sz="2400" baseline="30000" dirty="0"/>
              <a:t>4 </a:t>
            </a:r>
            <a:r>
              <a:rPr lang="en-US" sz="2400" dirty="0"/>
              <a:t>Simon the Zealot and Judas Iscariot, who betrayed him. </a:t>
            </a:r>
            <a:r>
              <a:rPr lang="en-US" sz="2400" baseline="30000" dirty="0"/>
              <a:t>5 </a:t>
            </a:r>
            <a:r>
              <a:rPr lang="en-US" sz="2400" dirty="0"/>
              <a:t>These twelve Jesus sent out with the following instructions: “Do not go among the Gentiles or enter any town of the Samaritans. </a:t>
            </a:r>
            <a:r>
              <a:rPr lang="en-US" sz="2400" baseline="30000" dirty="0"/>
              <a:t>6 </a:t>
            </a:r>
            <a:r>
              <a:rPr lang="en-US" sz="2400" dirty="0"/>
              <a:t>Go rather to the lost sheep of Israel. </a:t>
            </a:r>
            <a:r>
              <a:rPr lang="en-US" sz="2400" baseline="30000" dirty="0"/>
              <a:t>7 </a:t>
            </a:r>
            <a:r>
              <a:rPr lang="en-US" sz="2400" dirty="0"/>
              <a:t>As you go, proclaim this message: ‘The kingdom of heaven has come near.’ </a:t>
            </a:r>
            <a:r>
              <a:rPr lang="en-US" sz="2400" baseline="30000" dirty="0"/>
              <a:t>8 </a:t>
            </a:r>
            <a:r>
              <a:rPr lang="en-US" sz="2400" dirty="0"/>
              <a:t>Heal the sick, raise the dead, cleanse those who have leprosy, drive out demons. Freely you have received; freely give.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8645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35" y="-84761"/>
            <a:ext cx="9144000" cy="52282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380" y="175018"/>
            <a:ext cx="9134155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Luke </a:t>
            </a:r>
            <a:r>
              <a:rPr lang="en-US" sz="3600" b="1" dirty="0" smtClean="0">
                <a:solidFill>
                  <a:schemeClr val="bg1"/>
                </a:solidFill>
              </a:rPr>
              <a:t>12:33-34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</a:rPr>
              <a:t>“</a:t>
            </a:r>
            <a:r>
              <a:rPr lang="en-US" sz="3600" b="1" dirty="0">
                <a:solidFill>
                  <a:schemeClr val="bg1"/>
                </a:solidFill>
              </a:rPr>
              <a:t>Do not be afraid, little flock, for your Father has been pleased to give you the kingdom. </a:t>
            </a:r>
            <a:r>
              <a:rPr lang="en-US" sz="3600" b="1" baseline="30000" dirty="0">
                <a:solidFill>
                  <a:schemeClr val="bg1"/>
                </a:solidFill>
              </a:rPr>
              <a:t>33 </a:t>
            </a:r>
            <a:r>
              <a:rPr lang="en-US" sz="3600" b="1" dirty="0">
                <a:solidFill>
                  <a:schemeClr val="bg1"/>
                </a:solidFill>
              </a:rPr>
              <a:t>Sell your possessions and give to the poor. Provide purses for yourselves that will not wear out, a treasure in heaven that will never fail, where no thief comes near and no moth destroys. </a:t>
            </a:r>
            <a:r>
              <a:rPr lang="en-US" sz="3600" b="1" baseline="30000" dirty="0">
                <a:solidFill>
                  <a:schemeClr val="bg1"/>
                </a:solidFill>
              </a:rPr>
              <a:t>34 </a:t>
            </a:r>
            <a:r>
              <a:rPr lang="en-US" sz="3600" b="1" dirty="0">
                <a:solidFill>
                  <a:schemeClr val="bg1"/>
                </a:solidFill>
              </a:rPr>
              <a:t>For where your treasure is, there your heart will be also.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85892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258859" y="0"/>
            <a:ext cx="579899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thelas Regular"/>
                <a:cs typeface="Athelas Regular"/>
              </a:rPr>
              <a:t>Matthew 10:16-20</a:t>
            </a:r>
            <a:r>
              <a:rPr lang="en-US" sz="2400" dirty="0">
                <a:latin typeface="Athelas Regular"/>
                <a:cs typeface="Athelas Regular"/>
              </a:rPr>
              <a:t> “I am sending you out like sheep among wolves. Therefore be as shrewd as snakes and as innocent as doves.</a:t>
            </a:r>
            <a:r>
              <a:rPr lang="en-US" sz="2400" baseline="30000" dirty="0">
                <a:latin typeface="Athelas Regular"/>
                <a:cs typeface="Athelas Regular"/>
              </a:rPr>
              <a:t>17</a:t>
            </a:r>
            <a:r>
              <a:rPr lang="en-US" sz="2400" dirty="0">
                <a:latin typeface="Athelas Regular"/>
                <a:cs typeface="Athelas Regular"/>
              </a:rPr>
              <a:t>Be on your guard; you will be handed over to the local councils and be flogged in the synagogues. </a:t>
            </a:r>
            <a:r>
              <a:rPr lang="en-US" sz="2400" baseline="30000" dirty="0">
                <a:latin typeface="Athelas Regular"/>
                <a:cs typeface="Athelas Regular"/>
              </a:rPr>
              <a:t>18</a:t>
            </a:r>
            <a:r>
              <a:rPr lang="en-US" sz="2400" dirty="0">
                <a:latin typeface="Athelas Regular"/>
                <a:cs typeface="Athelas Regular"/>
              </a:rPr>
              <a:t>On my account you will be brought before governors and kings as witnesses to them and to the Gentiles.</a:t>
            </a:r>
            <a:r>
              <a:rPr lang="en-US" sz="2400" baseline="30000" dirty="0">
                <a:latin typeface="Athelas Regular"/>
                <a:cs typeface="Athelas Regular"/>
              </a:rPr>
              <a:t>19</a:t>
            </a:r>
            <a:r>
              <a:rPr lang="en-US" sz="2400" dirty="0">
                <a:latin typeface="Athelas Regular"/>
                <a:cs typeface="Athelas Regular"/>
              </a:rPr>
              <a:t>But when they arrest you, do not worry about what to say or how to say it. At that time you will be given what to say, </a:t>
            </a:r>
            <a:r>
              <a:rPr lang="en-US" sz="2400" baseline="30000" dirty="0">
                <a:latin typeface="Athelas Regular"/>
                <a:cs typeface="Athelas Regular"/>
              </a:rPr>
              <a:t>20</a:t>
            </a:r>
            <a:r>
              <a:rPr lang="en-US" sz="2400" dirty="0">
                <a:latin typeface="Athelas Regular"/>
                <a:cs typeface="Athelas Regular"/>
              </a:rPr>
              <a:t> for it will not be you speaking, but the Spirit of your Father speaking through you.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447" y="59064"/>
            <a:ext cx="3342306" cy="50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15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7837" y="98440"/>
            <a:ext cx="877233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Romans 6:1-4 </a:t>
            </a:r>
            <a:r>
              <a:rPr lang="en-US" sz="3200" i="1" dirty="0"/>
              <a:t>What shall we say, then? Shall we go on sinning so that grace may increase? </a:t>
            </a:r>
            <a:r>
              <a:rPr lang="en-US" sz="3200" i="1" baseline="30000" dirty="0"/>
              <a:t>2 </a:t>
            </a:r>
            <a:r>
              <a:rPr lang="en-US" sz="3200" i="1" dirty="0"/>
              <a:t>By no means! We are those who have died to sin; how can we live in it any longer? </a:t>
            </a:r>
            <a:r>
              <a:rPr lang="en-US" sz="3200" baseline="30000" dirty="0"/>
              <a:t>3 </a:t>
            </a:r>
            <a:r>
              <a:rPr lang="en-US" sz="3200" dirty="0"/>
              <a:t>Or don’t you know that all of us who were baptized into Christ Jesus were baptized into his death? </a:t>
            </a:r>
            <a:r>
              <a:rPr lang="en-US" sz="3200" baseline="30000" dirty="0"/>
              <a:t>4 </a:t>
            </a:r>
            <a:r>
              <a:rPr lang="en-US" sz="3200" dirty="0"/>
              <a:t>We were therefore buried with him through baptism into death in order that, just as Christ was raised from the dead through the glory of the Father, we too may live a new life.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40659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3250" y="371099"/>
            <a:ext cx="89310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103250" y="1"/>
            <a:ext cx="8931048" cy="5262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</a:rPr>
              <a:t>Acts 6:7 </a:t>
            </a:r>
            <a:r>
              <a:rPr lang="en-US" sz="2800" i="1" dirty="0">
                <a:solidFill>
                  <a:schemeClr val="bg1"/>
                </a:solidFill>
              </a:rPr>
              <a:t>So the word of God spread. The number of disciples in Jerusalem increased rapidly, and a large number of priests became obedient to the faith.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i="1" dirty="0">
                <a:solidFill>
                  <a:schemeClr val="bg1"/>
                </a:solidFill>
              </a:rPr>
              <a:t> 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b="1" i="1" dirty="0">
                <a:solidFill>
                  <a:schemeClr val="bg1"/>
                </a:solidFill>
              </a:rPr>
              <a:t>Acts 12:24 </a:t>
            </a:r>
            <a:r>
              <a:rPr lang="en-US" sz="2800" i="1" dirty="0">
                <a:solidFill>
                  <a:schemeClr val="bg1"/>
                </a:solidFill>
              </a:rPr>
              <a:t>But the word of God continued to spread and flourish.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i="1" dirty="0">
                <a:solidFill>
                  <a:schemeClr val="bg1"/>
                </a:solidFill>
              </a:rPr>
              <a:t> 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b="1" i="1" dirty="0">
                <a:solidFill>
                  <a:schemeClr val="bg1"/>
                </a:solidFill>
              </a:rPr>
              <a:t>Acts 16:5 </a:t>
            </a:r>
            <a:r>
              <a:rPr lang="en-US" sz="2800" i="1" dirty="0">
                <a:solidFill>
                  <a:schemeClr val="bg1"/>
                </a:solidFill>
              </a:rPr>
              <a:t>So the churches were strengthened in the faith and grew daily in number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b="1" i="1" dirty="0">
                <a:solidFill>
                  <a:schemeClr val="bg1"/>
                </a:solidFill>
              </a:rPr>
              <a:t> 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b="1" i="1" dirty="0">
                <a:solidFill>
                  <a:schemeClr val="bg1"/>
                </a:solidFill>
              </a:rPr>
              <a:t>Acts 19:20 </a:t>
            </a:r>
            <a:r>
              <a:rPr lang="en-US" sz="2800" i="1" dirty="0">
                <a:solidFill>
                  <a:schemeClr val="bg1"/>
                </a:solidFill>
              </a:rPr>
              <a:t>In this way the word of the Lord spread widely and grew in power.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36247" y="1602881"/>
            <a:ext cx="1713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Exodus 3:14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03250" y="1"/>
            <a:ext cx="89310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Romans 6:11-13 </a:t>
            </a:r>
            <a:endParaRPr lang="en-US" sz="3200" b="1" dirty="0" smtClean="0"/>
          </a:p>
          <a:p>
            <a:r>
              <a:rPr lang="en-US" sz="3200" dirty="0" smtClean="0"/>
              <a:t>In </a:t>
            </a:r>
            <a:r>
              <a:rPr lang="en-US" sz="3200" dirty="0"/>
              <a:t>the same way, count yourselves dead to sin but alive to God in </a:t>
            </a:r>
            <a:r>
              <a:rPr lang="en-US" sz="3200" dirty="0" smtClean="0"/>
              <a:t>Christ  Jesus</a:t>
            </a:r>
            <a:r>
              <a:rPr lang="en-US" sz="3200" dirty="0"/>
              <a:t>. </a:t>
            </a:r>
            <a:r>
              <a:rPr lang="en-US" sz="3200" baseline="30000" dirty="0"/>
              <a:t>12 </a:t>
            </a:r>
            <a:r>
              <a:rPr lang="en-US" sz="3200" dirty="0"/>
              <a:t>Therefore do not let sin reign in your mortal body so that you obey its evil desires. </a:t>
            </a:r>
            <a:r>
              <a:rPr lang="en-US" sz="3200" baseline="30000" dirty="0"/>
              <a:t>13 </a:t>
            </a:r>
            <a:r>
              <a:rPr lang="en-US" sz="3200" dirty="0"/>
              <a:t>Do not offer any part of yourself to sin as an instrument of wickedness, but rather offer yourselves to God as those who have been brought from death to life; and offer every part of your self to him as an instrument of righteousness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07302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8147" y="65186"/>
            <a:ext cx="8939706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Romans 6:21-23  </a:t>
            </a:r>
            <a:r>
              <a:rPr lang="en-US" sz="3600" dirty="0"/>
              <a:t>What benefit did you reap at that time from the things you are now ashamed of? Those things result in death! </a:t>
            </a:r>
            <a:r>
              <a:rPr lang="en-US" sz="3600" baseline="30000" dirty="0"/>
              <a:t>22 </a:t>
            </a:r>
            <a:r>
              <a:rPr lang="en-US" sz="3600" dirty="0"/>
              <a:t>But now that you have been set free from sin and have become slaves of God, the benefit you reap leads to holiness, and the result is eternal life. </a:t>
            </a:r>
            <a:r>
              <a:rPr lang="en-US" sz="3600" baseline="30000" dirty="0"/>
              <a:t>23 </a:t>
            </a:r>
            <a:r>
              <a:rPr lang="en-US" sz="3600" dirty="0"/>
              <a:t>For the wages of sin is death, but the gift of God is eternal life in Christ Jesus our Lord.</a:t>
            </a:r>
          </a:p>
        </p:txBody>
      </p:sp>
    </p:spTree>
    <p:extLst>
      <p:ext uri="{BB962C8B-B14F-4D97-AF65-F5344CB8AC3E}">
        <p14:creationId xmlns:p14="http://schemas.microsoft.com/office/powerpoint/2010/main" val="45763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4613</TotalTime>
  <Words>184</Words>
  <Application>Microsoft Macintosh PowerPoint</Application>
  <PresentationFormat>On-screen Show (16:9)</PresentationFormat>
  <Paragraphs>38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American Typewriter</vt:lpstr>
      <vt:lpstr>Arial</vt:lpstr>
      <vt:lpstr>Arial Hebrew</vt:lpstr>
      <vt:lpstr>Athelas Regular</vt:lpstr>
      <vt:lpstr>Calibri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J. Olla</dc:creator>
  <cp:lastModifiedBy>Microsoft Office User</cp:lastModifiedBy>
  <cp:revision>228</cp:revision>
  <dcterms:created xsi:type="dcterms:W3CDTF">2016-08-27T22:55:59Z</dcterms:created>
  <dcterms:modified xsi:type="dcterms:W3CDTF">2017-07-16T23:32:50Z</dcterms:modified>
</cp:coreProperties>
</file>