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9" r:id="rId2"/>
    <p:sldId id="279" r:id="rId3"/>
    <p:sldId id="322" r:id="rId4"/>
    <p:sldId id="292" r:id="rId5"/>
    <p:sldId id="334" r:id="rId6"/>
    <p:sldId id="300" r:id="rId7"/>
    <p:sldId id="317" r:id="rId8"/>
    <p:sldId id="303" r:id="rId9"/>
    <p:sldId id="302" r:id="rId10"/>
    <p:sldId id="313" r:id="rId11"/>
    <p:sldId id="305" r:id="rId12"/>
    <p:sldId id="306" r:id="rId13"/>
    <p:sldId id="324" r:id="rId14"/>
    <p:sldId id="323" r:id="rId15"/>
    <p:sldId id="331" r:id="rId16"/>
    <p:sldId id="332" r:id="rId17"/>
    <p:sldId id="333"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7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7/27/17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7/27/17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3"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0265" y="340819"/>
            <a:ext cx="8132377" cy="5345052"/>
          </a:xfrm>
          <a:prstGeom prst="rect">
            <a:avLst/>
          </a:prstGeom>
        </p:spPr>
        <p:txBody>
          <a:bodyPr wrap="square">
            <a:spAutoFit/>
          </a:bodyPr>
          <a:lstStyle/>
          <a:p>
            <a:r>
              <a:rPr lang="en-US" sz="4000" dirty="0" smtClean="0">
                <a:latin typeface="Arial Hebrew"/>
                <a:cs typeface="Arial Hebrew"/>
              </a:rPr>
              <a:t>Matthew 5:8 Blessed </a:t>
            </a:r>
            <a:r>
              <a:rPr lang="en-US" sz="4000" dirty="0">
                <a:latin typeface="Arial Hebrew"/>
                <a:cs typeface="Arial Hebrew"/>
              </a:rPr>
              <a:t>are the </a:t>
            </a:r>
            <a:r>
              <a:rPr lang="en-US" sz="4000" b="1" dirty="0">
                <a:latin typeface="Arial Hebrew"/>
                <a:cs typeface="Arial Hebrew"/>
              </a:rPr>
              <a:t>pure in heart</a:t>
            </a:r>
            <a:r>
              <a:rPr lang="en-US" sz="4000" dirty="0">
                <a:latin typeface="Arial Hebrew"/>
                <a:cs typeface="Arial Hebrew"/>
              </a:rPr>
              <a:t>, for they will see </a:t>
            </a:r>
            <a:r>
              <a:rPr lang="en-US" sz="4000" dirty="0" smtClean="0">
                <a:latin typeface="Arial Hebrew"/>
                <a:cs typeface="Arial Hebrew"/>
              </a:rPr>
              <a:t>God.</a:t>
            </a:r>
          </a:p>
          <a:p>
            <a:endParaRPr lang="en-US" sz="4000" dirty="0">
              <a:latin typeface="Arial Hebrew"/>
              <a:cs typeface="Arial Hebrew"/>
            </a:endParaRPr>
          </a:p>
          <a:p>
            <a:r>
              <a:rPr lang="en-US" sz="3200" b="1" dirty="0"/>
              <a:t>Proverbs 4:23</a:t>
            </a:r>
            <a:r>
              <a:rPr lang="en-US" sz="3200" dirty="0"/>
              <a:t> Above all else, guard your heart, for everything you do flows from it.</a:t>
            </a:r>
            <a:endParaRPr lang="en-US" sz="3200" b="1" dirty="0"/>
          </a:p>
          <a:p>
            <a:r>
              <a:rPr lang="en-US" sz="3200" b="1" dirty="0" smtClean="0"/>
              <a:t> </a:t>
            </a:r>
          </a:p>
          <a:p>
            <a:r>
              <a:rPr lang="en-US" sz="3200" b="1" dirty="0" smtClean="0"/>
              <a:t>Psalm </a:t>
            </a:r>
            <a:r>
              <a:rPr lang="en-US" sz="3200" b="1" dirty="0"/>
              <a:t>51:10</a:t>
            </a:r>
            <a:r>
              <a:rPr lang="en-US" sz="3200" b="1" baseline="30000" dirty="0"/>
              <a:t> </a:t>
            </a:r>
            <a:r>
              <a:rPr lang="en-US" sz="3200" dirty="0"/>
              <a:t>Create in me a pure heart, O God, and renew a steadfast spirit within me.</a:t>
            </a:r>
            <a:endParaRPr lang="en-US" sz="3200" b="1" dirty="0"/>
          </a:p>
          <a:p>
            <a:r>
              <a:rPr lang="en-US" sz="3200" baseline="30000" dirty="0"/>
              <a:t> </a:t>
            </a:r>
            <a:endParaRPr lang="en-US" sz="3200" dirty="0"/>
          </a:p>
          <a:p>
            <a:r>
              <a:rPr lang="en-US" sz="4000" dirty="0" smtClean="0">
                <a:latin typeface="Arial Hebrew"/>
                <a:cs typeface="Arial Hebrew"/>
              </a:rPr>
              <a:t> </a:t>
            </a:r>
            <a:endParaRPr lang="en-US" sz="4000" dirty="0">
              <a:latin typeface="Arial Hebrew"/>
              <a:cs typeface="Arial Hebrew"/>
            </a:endParaRP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6001643"/>
          </a:xfrm>
          <a:prstGeom prst="rect">
            <a:avLst/>
          </a:prstGeom>
        </p:spPr>
        <p:txBody>
          <a:bodyPr wrap="square">
            <a:spAutoFit/>
          </a:bodyPr>
          <a:lstStyle/>
          <a:p>
            <a:r>
              <a:rPr lang="en-US" sz="2800" dirty="0" smtClean="0">
                <a:latin typeface="American Typewriter"/>
                <a:cs typeface="American Typewriter"/>
              </a:rPr>
              <a:t>Matthew 5:9</a:t>
            </a:r>
            <a:r>
              <a:rPr lang="en-US" sz="2800" baseline="30000" dirty="0">
                <a:latin typeface="American Typewriter"/>
                <a:cs typeface="American Typewriter"/>
              </a:rPr>
              <a:t> </a:t>
            </a:r>
            <a:r>
              <a:rPr lang="en-US" sz="2800" dirty="0" smtClean="0">
                <a:latin typeface="American Typewriter"/>
                <a:cs typeface="American Typewriter"/>
              </a:rPr>
              <a:t>Blessed </a:t>
            </a:r>
            <a:r>
              <a:rPr lang="en-US" sz="2800" dirty="0">
                <a:latin typeface="American Typewriter"/>
                <a:cs typeface="American Typewriter"/>
              </a:rPr>
              <a:t>are the peacemakers, for they will be called children of God.</a:t>
            </a:r>
            <a:br>
              <a:rPr lang="en-US" sz="2800" dirty="0">
                <a:latin typeface="American Typewriter"/>
                <a:cs typeface="American Typewriter"/>
              </a:rPr>
            </a:br>
            <a:endParaRPr lang="en-US" sz="2800" dirty="0">
              <a:latin typeface="American Typewriter"/>
              <a:cs typeface="American Typewriter"/>
            </a:endParaRPr>
          </a:p>
          <a:p>
            <a:r>
              <a:rPr lang="en-US" sz="2400" b="1" dirty="0" smtClean="0"/>
              <a:t>James </a:t>
            </a:r>
            <a:r>
              <a:rPr lang="en-US" sz="2400" b="1" dirty="0"/>
              <a:t>3:17-18 </a:t>
            </a:r>
            <a:r>
              <a:rPr lang="en-US" sz="2400" b="1" baseline="30000" dirty="0"/>
              <a:t> </a:t>
            </a:r>
            <a:r>
              <a:rPr lang="en-US" sz="2400" dirty="0"/>
              <a:t>But the wisdom that comes from heaven is first of all pure; then peace-loving, considerate, submissive, full of mercy and good fruit, impartial and sincere. </a:t>
            </a:r>
            <a:r>
              <a:rPr lang="en-US" sz="2400" b="1" baseline="30000" dirty="0"/>
              <a:t>18 </a:t>
            </a:r>
            <a:r>
              <a:rPr lang="en-US" sz="2400" dirty="0"/>
              <a:t>Peacemakers who sow in peace reap a harvest of righteousness.</a:t>
            </a:r>
          </a:p>
          <a:p>
            <a:endParaRPr lang="en-US" sz="2400" b="1" dirty="0" smtClean="0"/>
          </a:p>
          <a:p>
            <a:r>
              <a:rPr lang="en-US" sz="2400" b="1" dirty="0" smtClean="0"/>
              <a:t>Luke </a:t>
            </a:r>
            <a:r>
              <a:rPr lang="en-US" sz="2400" b="1" dirty="0"/>
              <a:t>6:35 </a:t>
            </a:r>
            <a:r>
              <a:rPr lang="en-US" sz="2400" b="1" baseline="30000" dirty="0"/>
              <a:t> </a:t>
            </a:r>
            <a:r>
              <a:rPr lang="en-US" sz="2400" dirty="0"/>
              <a:t>But love your enemies, do good to them, and lend to them without expecting to get anything back. Then your reward will be great, and you will be children of the Most High, because he is kind to the ungrateful and wicked.</a:t>
            </a:r>
            <a:endParaRPr lang="en-US" sz="2400" b="1" dirty="0"/>
          </a:p>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511" y="98440"/>
            <a:ext cx="8378513" cy="5016757"/>
          </a:xfrm>
          <a:prstGeom prst="rect">
            <a:avLst/>
          </a:prstGeom>
        </p:spPr>
        <p:txBody>
          <a:bodyPr wrap="square">
            <a:spAutoFit/>
          </a:bodyPr>
          <a:lstStyle/>
          <a:p>
            <a:endParaRPr lang="en-US" sz="3200" dirty="0" smtClean="0">
              <a:latin typeface="Arial Hebrew"/>
              <a:cs typeface="Arial Hebrew"/>
            </a:endParaRPr>
          </a:p>
          <a:p>
            <a:r>
              <a:rPr lang="en-US" sz="3200" dirty="0" smtClean="0">
                <a:latin typeface="Arial Hebrew"/>
                <a:cs typeface="Arial Hebrew"/>
              </a:rPr>
              <a:t>Matthew 5:10-11 </a:t>
            </a:r>
            <a:r>
              <a:rPr lang="en-US" sz="3200" b="1" baseline="30000" dirty="0">
                <a:latin typeface="Arial Hebrew"/>
                <a:cs typeface="Arial Hebrew"/>
              </a:rPr>
              <a:t> </a:t>
            </a:r>
            <a:r>
              <a:rPr lang="en-US" sz="3200" dirty="0">
                <a:latin typeface="Arial Hebrew"/>
                <a:cs typeface="Arial Hebrew"/>
              </a:rPr>
              <a:t>Blessed are those who are </a:t>
            </a:r>
            <a:r>
              <a:rPr lang="en-US" sz="3200" b="1" dirty="0">
                <a:latin typeface="Arial Hebrew"/>
                <a:cs typeface="Arial Hebrew"/>
              </a:rPr>
              <a:t>persecuted</a:t>
            </a:r>
            <a:r>
              <a:rPr lang="en-US" sz="3200" dirty="0">
                <a:latin typeface="Arial Hebrew"/>
                <a:cs typeface="Arial Hebrew"/>
              </a:rPr>
              <a:t> because of righteousness</a:t>
            </a:r>
            <a:r>
              <a:rPr lang="en-US" sz="3200" dirty="0" smtClean="0">
                <a:latin typeface="Arial Hebrew"/>
                <a:cs typeface="Arial Hebrew"/>
              </a:rPr>
              <a:t>,</a:t>
            </a:r>
            <a:r>
              <a:rPr lang="en-US" sz="3200" dirty="0">
                <a:latin typeface="Arial Hebrew"/>
                <a:cs typeface="Arial Hebrew"/>
              </a:rPr>
              <a:t> </a:t>
            </a:r>
            <a:r>
              <a:rPr lang="en-US" sz="3200" dirty="0" smtClean="0">
                <a:latin typeface="Arial Hebrew"/>
                <a:cs typeface="Arial Hebrew"/>
              </a:rPr>
              <a:t>for </a:t>
            </a:r>
            <a:r>
              <a:rPr lang="en-US" sz="3200" dirty="0">
                <a:latin typeface="Arial Hebrew"/>
                <a:cs typeface="Arial Hebrew"/>
              </a:rPr>
              <a:t>theirs is the kingdom of heaven.</a:t>
            </a:r>
            <a:r>
              <a:rPr lang="en-US" sz="3200" b="1" baseline="30000" dirty="0">
                <a:latin typeface="Arial Hebrew"/>
                <a:cs typeface="Arial Hebrew"/>
              </a:rPr>
              <a:t> 11 </a:t>
            </a:r>
            <a:r>
              <a:rPr lang="en-US" sz="3200" dirty="0">
                <a:latin typeface="Arial Hebrew"/>
                <a:cs typeface="Arial Hebrew"/>
              </a:rPr>
              <a:t>“Blessed are you when people insult you, persecute you and falsely say all kinds of evil against you because of me. </a:t>
            </a:r>
            <a:r>
              <a:rPr lang="en-US" sz="3200" b="1" baseline="30000" dirty="0">
                <a:latin typeface="Arial Hebrew"/>
                <a:cs typeface="Arial Hebrew"/>
              </a:rPr>
              <a:t>12 </a:t>
            </a:r>
            <a:r>
              <a:rPr lang="en-US" sz="3200" dirty="0">
                <a:latin typeface="Arial Hebrew"/>
                <a:cs typeface="Arial Hebrew"/>
              </a:rPr>
              <a:t>Rejoice and be glad, because great is your reward in heaven, for in the same way they persecuted the prophets who were before you.</a:t>
            </a:r>
          </a:p>
          <a:p>
            <a:endParaRPr lang="en-US" sz="3200" b="1" dirty="0">
              <a:latin typeface="Arial Hebrew"/>
              <a:cs typeface="Arial Hebrew"/>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99" y="108285"/>
            <a:ext cx="8929861" cy="4524315"/>
          </a:xfrm>
          <a:prstGeom prst="rect">
            <a:avLst/>
          </a:prstGeom>
        </p:spPr>
        <p:txBody>
          <a:bodyPr wrap="square">
            <a:spAutoFit/>
          </a:bodyPr>
          <a:lstStyle/>
          <a:p>
            <a:r>
              <a:rPr lang="en-US" sz="3200" b="1" dirty="0">
                <a:latin typeface="American Typewriter"/>
                <a:cs typeface="American Typewriter"/>
              </a:rPr>
              <a:t>1 Peter 3:13-15</a:t>
            </a:r>
            <a:r>
              <a:rPr lang="en-US" sz="3200" dirty="0">
                <a:latin typeface="American Typewriter"/>
                <a:cs typeface="American Typewriter"/>
              </a:rPr>
              <a:t> Who is going to harm you if you are eager to do good? </a:t>
            </a:r>
            <a:r>
              <a:rPr lang="en-US" sz="3200" baseline="30000" dirty="0">
                <a:latin typeface="American Typewriter"/>
                <a:cs typeface="American Typewriter"/>
              </a:rPr>
              <a:t>14 </a:t>
            </a:r>
            <a:r>
              <a:rPr lang="en-US" sz="3200" dirty="0">
                <a:latin typeface="American Typewriter"/>
                <a:cs typeface="American Typewriter"/>
              </a:rPr>
              <a:t>But even if you should suffer for what is right, you are blessed. “Do not fear their threats; do not be frightened.” </a:t>
            </a:r>
            <a:r>
              <a:rPr lang="en-US" sz="3200" baseline="30000" dirty="0">
                <a:latin typeface="American Typewriter"/>
                <a:cs typeface="American Typewriter"/>
              </a:rPr>
              <a:t>15 </a:t>
            </a:r>
            <a:r>
              <a:rPr lang="en-US" sz="3200" dirty="0">
                <a:latin typeface="American Typewriter"/>
                <a:cs typeface="American Typewriter"/>
              </a:rPr>
              <a:t>But in your hearts revere Christ as Lord. Always be prepared to give an answer to everyone who asks you to give the reason for the hope that you have. But do this with gentleness and respect,</a:t>
            </a:r>
            <a:endParaRPr lang="en-US" sz="3200" b="1" dirty="0">
              <a:latin typeface="American Typewriter"/>
              <a:cs typeface="American Typewriter"/>
            </a:endParaRPr>
          </a:p>
        </p:txBody>
      </p:sp>
    </p:spTree>
    <p:extLst>
      <p:ext uri="{BB962C8B-B14F-4D97-AF65-F5344CB8AC3E}">
        <p14:creationId xmlns:p14="http://schemas.microsoft.com/office/powerpoint/2010/main" val="2282668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519" y="249852"/>
            <a:ext cx="8516350" cy="4893648"/>
          </a:xfrm>
          <a:prstGeom prst="rect">
            <a:avLst/>
          </a:prstGeom>
        </p:spPr>
        <p:txBody>
          <a:bodyPr wrap="square">
            <a:spAutoFit/>
          </a:bodyPr>
          <a:lstStyle/>
          <a:p>
            <a:r>
              <a:rPr lang="en-US" sz="2800" dirty="0" smtClean="0">
                <a:latin typeface="American Typewriter"/>
                <a:cs typeface="American Typewriter"/>
              </a:rPr>
              <a:t>Matthew 5:13 </a:t>
            </a:r>
            <a:r>
              <a:rPr lang="en-US" sz="2800" dirty="0"/>
              <a:t>You are the salt of the earth. But if the salt loses its saltiness, how can it be made salty again? It is no longer good for anything, except to be thrown out and trampled underfoot</a:t>
            </a:r>
            <a:r>
              <a:rPr lang="en-US" sz="2800" dirty="0" smtClean="0"/>
              <a:t>. </a:t>
            </a:r>
            <a:r>
              <a:rPr lang="en-US" sz="2800" b="1" baseline="30000" dirty="0" smtClean="0"/>
              <a:t>14</a:t>
            </a:r>
            <a:r>
              <a:rPr lang="en-US" sz="2800" b="1" baseline="30000" dirty="0"/>
              <a:t> </a:t>
            </a:r>
            <a:r>
              <a:rPr lang="en-US" sz="2800" dirty="0"/>
              <a:t>“You are the light of the world. A town built on a hill cannot be hidden. </a:t>
            </a:r>
            <a:r>
              <a:rPr lang="en-US" sz="2800" b="1" baseline="30000" dirty="0"/>
              <a:t>15 </a:t>
            </a:r>
            <a:r>
              <a:rPr lang="en-US" sz="2800" dirty="0"/>
              <a:t>Neither do people light a lamp and put it under a bowl. Instead they put it on its stand, and it gives light to everyone in the house. </a:t>
            </a:r>
            <a:r>
              <a:rPr lang="en-US" sz="2800" b="1" baseline="30000" dirty="0"/>
              <a:t>16 </a:t>
            </a:r>
            <a:r>
              <a:rPr lang="en-US" sz="2800" dirty="0"/>
              <a:t>In the same way, let your light shine before others, that they may see your good deeds and glorify your Father in heaven.</a:t>
            </a:r>
          </a:p>
          <a:p>
            <a:endParaRPr lang="en-US" sz="3200" dirty="0">
              <a:latin typeface="American Typewriter"/>
              <a:cs typeface="American Typewriter"/>
            </a:endParaRP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27" y="140194"/>
            <a:ext cx="8841251" cy="4154983"/>
          </a:xfrm>
          <a:prstGeom prst="rect">
            <a:avLst/>
          </a:prstGeom>
        </p:spPr>
        <p:txBody>
          <a:bodyPr wrap="square">
            <a:spAutoFit/>
          </a:bodyPr>
          <a:lstStyle/>
          <a:p>
            <a:r>
              <a:rPr lang="en-US" sz="2400" b="1" dirty="0"/>
              <a:t>Revelation 2:</a:t>
            </a:r>
            <a:r>
              <a:rPr lang="en-US" sz="2400" dirty="0"/>
              <a:t> </a:t>
            </a:r>
            <a:r>
              <a:rPr lang="en-US" sz="2400" b="1" dirty="0"/>
              <a:t>7</a:t>
            </a:r>
            <a:r>
              <a:rPr lang="en-US" sz="2400" b="1" baseline="30000" dirty="0"/>
              <a:t> </a:t>
            </a:r>
            <a:r>
              <a:rPr lang="en-US" sz="2400" dirty="0"/>
              <a:t>“He who has an ear, let him hear what the Spirit says to the churches. </a:t>
            </a:r>
            <a:r>
              <a:rPr lang="en-US" sz="2400" b="1" dirty="0">
                <a:solidFill>
                  <a:srgbClr val="FFFF00"/>
                </a:solidFill>
              </a:rPr>
              <a:t>To him who </a:t>
            </a:r>
            <a:r>
              <a:rPr lang="en-US" sz="2400" b="1" dirty="0" smtClean="0">
                <a:solidFill>
                  <a:srgbClr val="FFFF00"/>
                </a:solidFill>
              </a:rPr>
              <a:t>overcomes </a:t>
            </a:r>
            <a:r>
              <a:rPr lang="en-US" sz="2400" dirty="0" smtClean="0"/>
              <a:t>I </a:t>
            </a:r>
            <a:r>
              <a:rPr lang="en-US" sz="2400" dirty="0"/>
              <a:t>will give to eat from the tree of life, which is in the midst of the Paradise of God.”’</a:t>
            </a:r>
          </a:p>
          <a:p>
            <a:r>
              <a:rPr lang="en-US" sz="2400" dirty="0"/>
              <a:t> </a:t>
            </a:r>
            <a:r>
              <a:rPr lang="en-US" sz="2400" b="1" dirty="0"/>
              <a:t>11 </a:t>
            </a:r>
            <a:r>
              <a:rPr lang="en-US" sz="2400" dirty="0"/>
              <a:t>“He who has an ear, let him hear what the Spirit says to the churches. </a:t>
            </a:r>
            <a:r>
              <a:rPr lang="en-US" sz="2400" b="1" dirty="0">
                <a:solidFill>
                  <a:srgbClr val="FFFF00"/>
                </a:solidFill>
              </a:rPr>
              <a:t>He who overcomes </a:t>
            </a:r>
            <a:r>
              <a:rPr lang="en-US" sz="2400" dirty="0" smtClean="0"/>
              <a:t>shall </a:t>
            </a:r>
            <a:r>
              <a:rPr lang="en-US" sz="2400" dirty="0"/>
              <a:t>not be hurt by the second death.”</a:t>
            </a:r>
          </a:p>
          <a:p>
            <a:r>
              <a:rPr lang="en-US" sz="2400" b="1" dirty="0"/>
              <a:t>17</a:t>
            </a:r>
            <a:r>
              <a:rPr lang="en-US" sz="2400" b="1" baseline="30000" dirty="0"/>
              <a:t> </a:t>
            </a:r>
            <a:r>
              <a:rPr lang="en-US" sz="2400" dirty="0"/>
              <a:t>“He who has an ear, let him hear what the Spirit says to the churches. </a:t>
            </a:r>
            <a:r>
              <a:rPr lang="en-US" sz="2400" b="1" dirty="0">
                <a:solidFill>
                  <a:srgbClr val="FFFF00"/>
                </a:solidFill>
              </a:rPr>
              <a:t>To him who overcomes</a:t>
            </a:r>
            <a:r>
              <a:rPr lang="en-US" sz="2400" dirty="0">
                <a:solidFill>
                  <a:srgbClr val="FFFF00"/>
                </a:solidFill>
              </a:rPr>
              <a:t> </a:t>
            </a:r>
            <a:r>
              <a:rPr lang="en-US" sz="2400" dirty="0"/>
              <a:t>I will give some of the hidden manna to eat. And I will give him a white stone, and on the stone a new name written which no one knows except him who receives </a:t>
            </a:r>
            <a:r>
              <a:rPr lang="en-US" sz="2400" i="1" dirty="0"/>
              <a:t>it.</a:t>
            </a:r>
            <a:r>
              <a:rPr lang="en-US" sz="2400" dirty="0"/>
              <a:t>”’</a:t>
            </a:r>
          </a:p>
          <a:p>
            <a:r>
              <a:rPr lang="en-US" sz="2400" b="1" dirty="0"/>
              <a:t>26</a:t>
            </a:r>
            <a:r>
              <a:rPr lang="en-US" sz="2400" b="1" baseline="30000" dirty="0"/>
              <a:t> </a:t>
            </a:r>
            <a:r>
              <a:rPr lang="en-US" sz="2400" b="1" dirty="0"/>
              <a:t>And </a:t>
            </a:r>
            <a:r>
              <a:rPr lang="en-US" sz="2400" b="1" dirty="0">
                <a:solidFill>
                  <a:srgbClr val="FFFF00"/>
                </a:solidFill>
              </a:rPr>
              <a:t>he who overcomes</a:t>
            </a:r>
            <a:r>
              <a:rPr lang="en-US" sz="2400" dirty="0"/>
              <a:t>, and keeps My works until the end, to him I will give power over the nations—</a:t>
            </a:r>
          </a:p>
        </p:txBody>
      </p:sp>
    </p:spTree>
    <p:extLst>
      <p:ext uri="{BB962C8B-B14F-4D97-AF65-F5344CB8AC3E}">
        <p14:creationId xmlns:p14="http://schemas.microsoft.com/office/powerpoint/2010/main" val="409001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909" y="290588"/>
            <a:ext cx="8732951" cy="3785652"/>
          </a:xfrm>
          <a:prstGeom prst="rect">
            <a:avLst/>
          </a:prstGeom>
        </p:spPr>
        <p:txBody>
          <a:bodyPr wrap="square">
            <a:spAutoFit/>
          </a:bodyPr>
          <a:lstStyle/>
          <a:p>
            <a:r>
              <a:rPr lang="en-US" sz="2400" b="1" dirty="0"/>
              <a:t>Revelation 3</a:t>
            </a:r>
            <a:r>
              <a:rPr lang="en-US" sz="2400" dirty="0" smtClean="0"/>
              <a:t>:</a:t>
            </a:r>
            <a:r>
              <a:rPr lang="en-US" sz="2400" b="1" dirty="0"/>
              <a:t>5</a:t>
            </a:r>
            <a:r>
              <a:rPr lang="en-US" sz="2400" b="1" baseline="30000" dirty="0"/>
              <a:t> </a:t>
            </a:r>
            <a:r>
              <a:rPr lang="en-US" sz="2400" b="1" dirty="0">
                <a:solidFill>
                  <a:srgbClr val="FFFF00"/>
                </a:solidFill>
              </a:rPr>
              <a:t>He who overcomes</a:t>
            </a:r>
            <a:r>
              <a:rPr lang="en-US" sz="2400" dirty="0">
                <a:solidFill>
                  <a:srgbClr val="FFFF00"/>
                </a:solidFill>
              </a:rPr>
              <a:t> </a:t>
            </a:r>
            <a:r>
              <a:rPr lang="en-US" sz="2400" dirty="0"/>
              <a:t>shall be clothed in white garments, and I will not blot out his name from the Book of Life; but I will confess his name before My Father and before His angels.</a:t>
            </a:r>
          </a:p>
          <a:p>
            <a:r>
              <a:rPr lang="en-US" sz="2400" b="1" dirty="0"/>
              <a:t>12</a:t>
            </a:r>
            <a:r>
              <a:rPr lang="en-US" sz="2400" b="1" baseline="30000" dirty="0"/>
              <a:t> </a:t>
            </a:r>
            <a:r>
              <a:rPr lang="en-US" sz="2400" b="1" dirty="0">
                <a:solidFill>
                  <a:srgbClr val="FFFF00"/>
                </a:solidFill>
              </a:rPr>
              <a:t>He who overcomes</a:t>
            </a:r>
            <a:r>
              <a:rPr lang="en-US" sz="2400" dirty="0"/>
              <a:t>, I will make him a pillar in the temple of My God, and he shall go out no more. I will write on him the name of My God and the name of the city of My God, the New Jerusalem, which comes down out of heaven from My God. And </a:t>
            </a:r>
            <a:r>
              <a:rPr lang="en-US" sz="2400" i="1" dirty="0"/>
              <a:t>I will write on him</a:t>
            </a:r>
            <a:r>
              <a:rPr lang="en-US" sz="2400" dirty="0"/>
              <a:t> My new name.</a:t>
            </a:r>
          </a:p>
          <a:p>
            <a:r>
              <a:rPr lang="en-US" sz="2400" b="1" dirty="0"/>
              <a:t>21</a:t>
            </a:r>
            <a:r>
              <a:rPr lang="en-US" sz="2400" b="1" baseline="30000" dirty="0"/>
              <a:t> </a:t>
            </a:r>
            <a:r>
              <a:rPr lang="en-US" sz="2400" b="1" dirty="0">
                <a:solidFill>
                  <a:srgbClr val="FFFF00"/>
                </a:solidFill>
              </a:rPr>
              <a:t>To him who overcomes</a:t>
            </a:r>
            <a:r>
              <a:rPr lang="en-US" sz="2400" dirty="0">
                <a:solidFill>
                  <a:srgbClr val="FFFF00"/>
                </a:solidFill>
              </a:rPr>
              <a:t> </a:t>
            </a:r>
            <a:r>
              <a:rPr lang="en-US" sz="2400" dirty="0"/>
              <a:t>I will grant to sit with Me on My throne, as I also overcame and sat down with My Father on His throne.</a:t>
            </a:r>
          </a:p>
        </p:txBody>
      </p:sp>
    </p:spTree>
    <p:extLst>
      <p:ext uri="{BB962C8B-B14F-4D97-AF65-F5344CB8AC3E}">
        <p14:creationId xmlns:p14="http://schemas.microsoft.com/office/powerpoint/2010/main" val="3452018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1937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6924973"/>
          </a:xfrm>
          <a:prstGeom prst="rect">
            <a:avLst/>
          </a:prstGeom>
        </p:spPr>
        <p:txBody>
          <a:bodyPr wrap="square">
            <a:spAutoFit/>
          </a:bodyPr>
          <a:lstStyle/>
          <a:p>
            <a:pPr algn="ctr"/>
            <a:endParaRPr lang="en-US" sz="7200" b="1" dirty="0">
              <a:solidFill>
                <a:srgbClr val="FFFF00"/>
              </a:solidFill>
            </a:endParaRPr>
          </a:p>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“Blessed Overcomers”</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endParaRPr lang="en-US" sz="5400" b="1" dirty="0">
              <a:solidFill>
                <a:srgbClr val="FFFF00"/>
              </a:solidFill>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945168" y="451508"/>
            <a:ext cx="7197054" cy="3477875"/>
          </a:xfrm>
          <a:prstGeom prst="rect">
            <a:avLst/>
          </a:prstGeom>
        </p:spPr>
        <p:txBody>
          <a:bodyPr wrap="square">
            <a:spAutoFit/>
          </a:bodyPr>
          <a:lstStyle/>
          <a:p>
            <a:r>
              <a:rPr lang="en-US" sz="4800" dirty="0">
                <a:latin typeface="American Typewriter"/>
                <a:cs typeface="American Typewriter"/>
              </a:rPr>
              <a:t>Matthew 5</a:t>
            </a:r>
            <a:r>
              <a:rPr lang="en-US" sz="4800" dirty="0" smtClean="0">
                <a:latin typeface="American Typewriter"/>
                <a:cs typeface="American Typewriter"/>
              </a:rPr>
              <a:t>:3</a:t>
            </a:r>
            <a:r>
              <a:rPr lang="en-US" sz="4800" b="1" dirty="0">
                <a:latin typeface="American Typewriter"/>
                <a:cs typeface="American Typewriter"/>
              </a:rPr>
              <a:t> </a:t>
            </a:r>
            <a:endParaRPr lang="en-US" sz="4800" b="1" dirty="0" smtClean="0">
              <a:latin typeface="American Typewriter"/>
              <a:cs typeface="American Typewriter"/>
            </a:endParaRPr>
          </a:p>
          <a:p>
            <a:r>
              <a:rPr lang="en-US" sz="4800" dirty="0" smtClean="0">
                <a:latin typeface="American Typewriter"/>
                <a:cs typeface="American Typewriter"/>
              </a:rPr>
              <a:t>“</a:t>
            </a:r>
            <a:r>
              <a:rPr lang="en-US" sz="4800" dirty="0">
                <a:latin typeface="American Typewriter"/>
                <a:cs typeface="American Typewriter"/>
              </a:rPr>
              <a:t>Blessed are the poor in spirit</a:t>
            </a:r>
            <a:r>
              <a:rPr lang="en-US" sz="4800" dirty="0" smtClean="0">
                <a:latin typeface="American Typewriter"/>
                <a:cs typeface="American Typewriter"/>
              </a:rPr>
              <a:t>, for </a:t>
            </a:r>
            <a:r>
              <a:rPr lang="en-US" sz="4800" dirty="0">
                <a:latin typeface="American Typewriter"/>
                <a:cs typeface="American Typewriter"/>
              </a:rPr>
              <a:t>theirs is the kingdom of heaven.</a:t>
            </a:r>
          </a:p>
          <a:p>
            <a:endParaRPr lang="en-US" sz="2800" b="1" dirty="0" smtClean="0">
              <a:latin typeface="American Typewriter"/>
              <a:cs typeface="American Typewriter"/>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437" y="511889"/>
            <a:ext cx="8339131" cy="3908762"/>
          </a:xfrm>
          <a:prstGeom prst="rect">
            <a:avLst/>
          </a:prstGeom>
        </p:spPr>
        <p:txBody>
          <a:bodyPr wrap="square">
            <a:spAutoFit/>
          </a:bodyPr>
          <a:lstStyle/>
          <a:p>
            <a:pPr algn="ctr"/>
            <a:r>
              <a:rPr lang="en-US" sz="3200" b="1" dirty="0">
                <a:latin typeface="American Typewriter"/>
                <a:cs typeface="American Typewriter"/>
              </a:rPr>
              <a:t>Isaiah 66:2</a:t>
            </a:r>
            <a:r>
              <a:rPr lang="en-US" sz="3200" dirty="0">
                <a:latin typeface="American Typewriter"/>
                <a:cs typeface="American Typewriter"/>
              </a:rPr>
              <a:t> </a:t>
            </a:r>
            <a:endParaRPr lang="en-US" sz="3200" dirty="0" smtClean="0">
              <a:latin typeface="American Typewriter"/>
              <a:cs typeface="American Typewriter"/>
            </a:endParaRPr>
          </a:p>
          <a:p>
            <a:pPr algn="ctr"/>
            <a:r>
              <a:rPr lang="en-US" sz="3600" dirty="0" smtClean="0">
                <a:latin typeface="American Typewriter"/>
                <a:cs typeface="American Typewriter"/>
              </a:rPr>
              <a:t>Has </a:t>
            </a:r>
            <a:r>
              <a:rPr lang="en-US" sz="3600" dirty="0">
                <a:latin typeface="American Typewriter"/>
                <a:cs typeface="American Typewriter"/>
              </a:rPr>
              <a:t>not my hand made all these things, and so they came into being?” declares the Lord. “These are the ones I look on with favor:  those who are humble and contrite in spirit, and who tremble at my word.</a:t>
            </a:r>
            <a:endParaRPr lang="en-US" sz="3600" b="1" dirty="0">
              <a:latin typeface="American Typewriter"/>
              <a:cs typeface="American Typewriter"/>
            </a:endParaRPr>
          </a:p>
        </p:txBody>
      </p:sp>
    </p:spTree>
    <p:extLst>
      <p:ext uri="{BB962C8B-B14F-4D97-AF65-F5344CB8AC3E}">
        <p14:creationId xmlns:p14="http://schemas.microsoft.com/office/powerpoint/2010/main" val="351949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129" y="531626"/>
            <a:ext cx="8280058" cy="4924425"/>
          </a:xfrm>
          <a:prstGeom prst="rect">
            <a:avLst/>
          </a:prstGeom>
        </p:spPr>
        <p:txBody>
          <a:bodyPr wrap="square">
            <a:spAutoFit/>
          </a:bodyPr>
          <a:lstStyle/>
          <a:p>
            <a:r>
              <a:rPr lang="en-US" sz="3200" dirty="0">
                <a:latin typeface="Arial Hebrew"/>
                <a:cs typeface="Arial Hebrew"/>
              </a:rPr>
              <a:t>Matthew 5</a:t>
            </a:r>
            <a:r>
              <a:rPr lang="en-US" sz="3200" dirty="0" smtClean="0">
                <a:latin typeface="Arial Hebrew"/>
                <a:cs typeface="Arial Hebrew"/>
              </a:rPr>
              <a:t>:4  Blessed </a:t>
            </a:r>
            <a:r>
              <a:rPr lang="en-US" sz="3200" dirty="0">
                <a:latin typeface="Arial Hebrew"/>
                <a:cs typeface="Arial Hebrew"/>
              </a:rPr>
              <a:t>are those </a:t>
            </a:r>
            <a:r>
              <a:rPr lang="en-US" sz="3200" dirty="0" smtClean="0">
                <a:latin typeface="Arial Hebrew"/>
                <a:cs typeface="Arial Hebrew"/>
              </a:rPr>
              <a:t>who </a:t>
            </a:r>
            <a:r>
              <a:rPr lang="en-US" sz="3200" b="1" dirty="0" smtClean="0">
                <a:latin typeface="Arial Hebrew"/>
                <a:cs typeface="Arial Hebrew"/>
              </a:rPr>
              <a:t>mourn</a:t>
            </a:r>
            <a:r>
              <a:rPr lang="en-US" sz="3200" dirty="0">
                <a:latin typeface="Arial Hebrew"/>
                <a:cs typeface="Arial Hebrew"/>
              </a:rPr>
              <a:t>, for they will be comforted.</a:t>
            </a:r>
            <a:r>
              <a:rPr lang="en-US" sz="3200" dirty="0">
                <a:latin typeface="Arial Hebrew"/>
                <a:cs typeface="Arial Hebrew"/>
              </a:rPr>
              <a:t> </a:t>
            </a:r>
            <a:endParaRPr lang="en-US" sz="3200" dirty="0" smtClean="0">
              <a:latin typeface="Arial Hebrew"/>
              <a:cs typeface="Arial Hebrew"/>
            </a:endParaRPr>
          </a:p>
          <a:p>
            <a:endParaRPr lang="en-US" sz="3200" b="1" dirty="0" smtClean="0"/>
          </a:p>
          <a:p>
            <a:r>
              <a:rPr lang="en-US" sz="3200" b="1" dirty="0" smtClean="0"/>
              <a:t>Psalm </a:t>
            </a:r>
            <a:r>
              <a:rPr lang="en-US" sz="3200" b="1" dirty="0"/>
              <a:t>119:36-37 </a:t>
            </a:r>
            <a:r>
              <a:rPr lang="en-US" sz="3200" b="1" baseline="30000" dirty="0"/>
              <a:t> </a:t>
            </a:r>
            <a:r>
              <a:rPr lang="en-US" sz="3200" dirty="0"/>
              <a:t>Turn my heart toward your statutes and not toward selfish gain.</a:t>
            </a:r>
            <a:br>
              <a:rPr lang="en-US" sz="3200" dirty="0"/>
            </a:br>
            <a:r>
              <a:rPr lang="en-US" sz="3200" baseline="30000" dirty="0"/>
              <a:t>37 </a:t>
            </a:r>
            <a:r>
              <a:rPr lang="en-US" sz="3200" dirty="0"/>
              <a:t>Turn my eyes away from worthless things; preserve my life according to your word.</a:t>
            </a:r>
            <a:endParaRPr lang="en-US" sz="3200" b="1" dirty="0"/>
          </a:p>
          <a:p>
            <a:r>
              <a:rPr lang="en-US" sz="5400" b="1" baseline="30000" dirty="0"/>
              <a:t> </a:t>
            </a:r>
            <a:endParaRPr lang="en-US" sz="5400" dirty="0"/>
          </a:p>
          <a:p>
            <a:endParaRPr lang="en-US" sz="5400" b="1" dirty="0">
              <a:latin typeface="Arial Hebrew"/>
              <a:cs typeface="Arial Hebrew"/>
            </a:endParaRP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202" y="216568"/>
            <a:ext cx="8299749" cy="5755421"/>
          </a:xfrm>
          <a:prstGeom prst="rect">
            <a:avLst/>
          </a:prstGeom>
        </p:spPr>
        <p:txBody>
          <a:bodyPr wrap="square">
            <a:spAutoFit/>
          </a:bodyPr>
          <a:lstStyle/>
          <a:p>
            <a:r>
              <a:rPr lang="en-US" sz="3600" dirty="0" smtClean="0">
                <a:latin typeface="American Typewriter"/>
                <a:cs typeface="American Typewriter"/>
              </a:rPr>
              <a:t>Matthew 5:5 </a:t>
            </a:r>
            <a:r>
              <a:rPr lang="en-US" sz="3600" dirty="0">
                <a:latin typeface="American Typewriter"/>
                <a:cs typeface="American Typewriter"/>
              </a:rPr>
              <a:t>Blessed are the </a:t>
            </a:r>
            <a:r>
              <a:rPr lang="en-US" sz="3600" b="1" dirty="0">
                <a:latin typeface="American Typewriter"/>
                <a:cs typeface="American Typewriter"/>
              </a:rPr>
              <a:t>meek</a:t>
            </a:r>
            <a:r>
              <a:rPr lang="en-US" sz="3600" dirty="0">
                <a:latin typeface="American Typewriter"/>
                <a:cs typeface="American Typewriter"/>
              </a:rPr>
              <a:t>, for they will inherit the earth</a:t>
            </a:r>
            <a:r>
              <a:rPr lang="en-US" sz="3600" dirty="0" smtClean="0">
                <a:latin typeface="American Typewriter"/>
                <a:cs typeface="American Typewriter"/>
              </a:rPr>
              <a:t>.</a:t>
            </a:r>
          </a:p>
          <a:p>
            <a:endParaRPr lang="en-US" sz="3600" dirty="0">
              <a:latin typeface="American Typewriter"/>
              <a:cs typeface="American Typewriter"/>
            </a:endParaRPr>
          </a:p>
          <a:p>
            <a:r>
              <a:rPr lang="en-US" sz="3200" dirty="0">
                <a:latin typeface="American Typewriter"/>
                <a:cs typeface="American Typewriter"/>
              </a:rPr>
              <a:t>Psalm 37:9 For those who are evil will be destroyed, but those who hope in the Lord will inherit the land.</a:t>
            </a:r>
          </a:p>
          <a:p>
            <a:endParaRPr lang="en-US" sz="3200" dirty="0" smtClean="0">
              <a:latin typeface="American Typewriter"/>
              <a:cs typeface="American Typewriter"/>
            </a:endParaRPr>
          </a:p>
          <a:p>
            <a:r>
              <a:rPr lang="en-US" sz="3200" dirty="0" smtClean="0">
                <a:latin typeface="American Typewriter"/>
                <a:cs typeface="American Typewriter"/>
              </a:rPr>
              <a:t>Psalm </a:t>
            </a:r>
            <a:r>
              <a:rPr lang="en-US" sz="3200" dirty="0">
                <a:latin typeface="American Typewriter"/>
                <a:cs typeface="American Typewriter"/>
              </a:rPr>
              <a:t>37:11</a:t>
            </a:r>
            <a:r>
              <a:rPr lang="en-US" sz="3200" baseline="30000" dirty="0">
                <a:latin typeface="American Typewriter"/>
                <a:cs typeface="American Typewriter"/>
              </a:rPr>
              <a:t> </a:t>
            </a:r>
            <a:r>
              <a:rPr lang="en-US" sz="3200" dirty="0">
                <a:latin typeface="American Typewriter"/>
                <a:cs typeface="American Typewriter"/>
              </a:rPr>
              <a:t>But the meek will inherit the land and enjoy peace and prosperity</a:t>
            </a:r>
            <a:r>
              <a:rPr lang="en-US" sz="3200" dirty="0">
                <a:latin typeface="American Typewriter"/>
                <a:cs typeface="American Typewriter"/>
              </a:rPr>
              <a:t> </a:t>
            </a:r>
            <a:endParaRPr lang="en-US" sz="3200" dirty="0">
              <a:latin typeface="American Typewriter"/>
              <a:cs typeface="American Typewriter"/>
            </a:endParaRPr>
          </a:p>
          <a:p>
            <a:endParaRPr lang="en-US" sz="3200" dirty="0" smtClean="0">
              <a:latin typeface="American Typewriter"/>
              <a:cs typeface="American Typewriter"/>
            </a:endParaRPr>
          </a:p>
          <a:p>
            <a:endParaRPr lang="en-US" sz="3600" dirty="0">
              <a:latin typeface="American Typewriter"/>
              <a:cs typeface="American Typewriter"/>
            </a:endParaRP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211" y="282793"/>
            <a:ext cx="8329286" cy="3867726"/>
          </a:xfrm>
          <a:prstGeom prst="rect">
            <a:avLst/>
          </a:prstGeom>
        </p:spPr>
        <p:txBody>
          <a:bodyPr wrap="square">
            <a:spAutoFit/>
          </a:bodyPr>
          <a:lstStyle/>
          <a:p>
            <a:r>
              <a:rPr lang="en-US" sz="2800" dirty="0">
                <a:latin typeface="American Typewriter"/>
                <a:cs typeface="American Typewriter"/>
              </a:rPr>
              <a:t>Matthew 5</a:t>
            </a:r>
            <a:r>
              <a:rPr lang="en-US" sz="2800" dirty="0" smtClean="0">
                <a:latin typeface="American Typewriter"/>
                <a:cs typeface="American Typewriter"/>
              </a:rPr>
              <a:t>:6</a:t>
            </a:r>
            <a:r>
              <a:rPr lang="en-US" sz="2800" baseline="30000" dirty="0">
                <a:latin typeface="American Typewriter"/>
                <a:cs typeface="American Typewriter"/>
              </a:rPr>
              <a:t> </a:t>
            </a:r>
            <a:r>
              <a:rPr lang="en-US" sz="2800" dirty="0">
                <a:latin typeface="American Typewriter"/>
                <a:cs typeface="American Typewriter"/>
              </a:rPr>
              <a:t>Blessed are those who hunger and thirst for righteousness, for they will be filled.</a:t>
            </a:r>
            <a:br>
              <a:rPr lang="en-US" sz="2800" dirty="0">
                <a:latin typeface="American Typewriter"/>
                <a:cs typeface="American Typewriter"/>
              </a:rPr>
            </a:br>
            <a:endParaRPr lang="en-US" sz="2800" dirty="0" smtClean="0">
              <a:latin typeface="American Typewriter"/>
              <a:cs typeface="American Typewriter"/>
            </a:endParaRPr>
          </a:p>
          <a:p>
            <a:r>
              <a:rPr lang="en-US" sz="2800" dirty="0" smtClean="0">
                <a:latin typeface="American Typewriter"/>
                <a:cs typeface="American Typewriter"/>
              </a:rPr>
              <a:t>Psalm </a:t>
            </a:r>
            <a:r>
              <a:rPr lang="en-US" sz="2800" dirty="0">
                <a:latin typeface="American Typewriter"/>
                <a:cs typeface="American Typewriter"/>
              </a:rPr>
              <a:t>107:9 </a:t>
            </a:r>
            <a:r>
              <a:rPr lang="en-US" sz="2800" baseline="30000" dirty="0">
                <a:latin typeface="American Typewriter"/>
                <a:cs typeface="American Typewriter"/>
              </a:rPr>
              <a:t> </a:t>
            </a:r>
            <a:r>
              <a:rPr lang="en-US" sz="2800" dirty="0">
                <a:latin typeface="American Typewriter"/>
                <a:cs typeface="American Typewriter"/>
              </a:rPr>
              <a:t>He satisfies the thirsty and fills up the hungry.</a:t>
            </a:r>
          </a:p>
          <a:p>
            <a:endParaRPr lang="en-US" sz="2800" dirty="0" smtClean="0">
              <a:latin typeface="American Typewriter"/>
              <a:cs typeface="American Typewriter"/>
            </a:endParaRPr>
          </a:p>
          <a:p>
            <a:r>
              <a:rPr lang="en-US" sz="2800" dirty="0" smtClean="0">
                <a:latin typeface="American Typewriter"/>
                <a:cs typeface="American Typewriter"/>
              </a:rPr>
              <a:t>Proverbs </a:t>
            </a:r>
            <a:r>
              <a:rPr lang="en-US" sz="2800" dirty="0">
                <a:latin typeface="American Typewriter"/>
                <a:cs typeface="American Typewriter"/>
              </a:rPr>
              <a:t>21:21</a:t>
            </a:r>
            <a:r>
              <a:rPr lang="en-US" sz="2800" baseline="30000" dirty="0">
                <a:latin typeface="American Typewriter"/>
                <a:cs typeface="American Typewriter"/>
              </a:rPr>
              <a:t> </a:t>
            </a:r>
            <a:r>
              <a:rPr lang="en-US" sz="2800" dirty="0">
                <a:latin typeface="American Typewriter"/>
                <a:cs typeface="American Typewriter"/>
              </a:rPr>
              <a:t>Whoever pursues righteousness and love finds life, prosperity and honor.</a:t>
            </a:r>
          </a:p>
          <a:p>
            <a:r>
              <a:rPr lang="en-US" sz="3200" i="1" baseline="30000" dirty="0">
                <a:latin typeface="American Typewriter"/>
                <a:cs typeface="American Typewriter"/>
              </a:rPr>
              <a:t> </a:t>
            </a:r>
            <a:endParaRPr lang="en-US" sz="3200" dirty="0">
              <a:latin typeface="American Typewriter"/>
              <a:cs typeface="American Typewriter"/>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6" name="Rectangle 5"/>
          <p:cNvSpPr/>
          <p:nvPr/>
        </p:nvSpPr>
        <p:spPr>
          <a:xfrm>
            <a:off x="403665" y="561109"/>
            <a:ext cx="8270213" cy="4031873"/>
          </a:xfrm>
          <a:prstGeom prst="rect">
            <a:avLst/>
          </a:prstGeom>
        </p:spPr>
        <p:txBody>
          <a:bodyPr wrap="square">
            <a:spAutoFit/>
          </a:bodyPr>
          <a:lstStyle/>
          <a:p>
            <a:r>
              <a:rPr lang="en-US" sz="3200" dirty="0" smtClean="0">
                <a:latin typeface="American Typewriter"/>
                <a:cs typeface="American Typewriter"/>
              </a:rPr>
              <a:t>Matthew 5:7</a:t>
            </a:r>
            <a:r>
              <a:rPr lang="en-US" sz="3200" baseline="30000" dirty="0">
                <a:latin typeface="American Typewriter"/>
                <a:cs typeface="American Typewriter"/>
              </a:rPr>
              <a:t> </a:t>
            </a:r>
            <a:r>
              <a:rPr lang="en-US" sz="3200" baseline="30000" dirty="0" smtClean="0">
                <a:latin typeface="American Typewriter"/>
                <a:cs typeface="American Typewriter"/>
              </a:rPr>
              <a:t> </a:t>
            </a:r>
            <a:r>
              <a:rPr lang="en-US" sz="3200" dirty="0">
                <a:latin typeface="American Typewriter"/>
                <a:cs typeface="American Typewriter"/>
              </a:rPr>
              <a:t>Blessed are the merciful, for they will be shown mercy.</a:t>
            </a:r>
            <a:r>
              <a:rPr lang="en-US" sz="3200" dirty="0">
                <a:latin typeface="American Typewriter"/>
                <a:cs typeface="American Typewriter"/>
              </a:rPr>
              <a:t> </a:t>
            </a:r>
            <a:endParaRPr lang="en-US" sz="3200" dirty="0" smtClean="0">
              <a:latin typeface="American Typewriter"/>
              <a:cs typeface="American Typewriter"/>
            </a:endParaRPr>
          </a:p>
          <a:p>
            <a:endParaRPr lang="en-US" sz="3200" dirty="0">
              <a:latin typeface="American Typewriter"/>
              <a:cs typeface="American Typewriter"/>
            </a:endParaRPr>
          </a:p>
          <a:p>
            <a:r>
              <a:rPr lang="en-US" sz="3200" dirty="0">
                <a:latin typeface="American Typewriter"/>
                <a:cs typeface="American Typewriter"/>
              </a:rPr>
              <a:t>James 2:</a:t>
            </a:r>
            <a:r>
              <a:rPr lang="en-US" sz="3200" dirty="0" smtClean="0">
                <a:latin typeface="American Typewriter"/>
                <a:cs typeface="American Typewriter"/>
              </a:rPr>
              <a:t>13</a:t>
            </a:r>
          </a:p>
          <a:p>
            <a:r>
              <a:rPr lang="en-US" sz="3200" baseline="30000" dirty="0">
                <a:latin typeface="American Typewriter"/>
                <a:cs typeface="American Typewriter"/>
              </a:rPr>
              <a:t> </a:t>
            </a:r>
            <a:r>
              <a:rPr lang="en-US" sz="3200" dirty="0">
                <a:latin typeface="American Typewriter"/>
                <a:cs typeface="American Typewriter"/>
              </a:rPr>
              <a:t>because judgment without mercy will be shown to anyone who has not been merciful. Mercy triumphs over judgment.</a:t>
            </a:r>
          </a:p>
          <a:p>
            <a:endParaRPr lang="en-US" sz="3200" dirty="0">
              <a:latin typeface="American Typewriter"/>
              <a:cs typeface="American Typewriter"/>
            </a:endParaRP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4720</TotalTime>
  <Words>229</Words>
  <Application>Microsoft Macintosh PowerPoint</Application>
  <PresentationFormat>On-screen Show (16:9)</PresentationFormat>
  <Paragraphs>57</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240</cp:revision>
  <dcterms:created xsi:type="dcterms:W3CDTF">2016-08-27T22:55:59Z</dcterms:created>
  <dcterms:modified xsi:type="dcterms:W3CDTF">2017-07-28T02:26:37Z</dcterms:modified>
</cp:coreProperties>
</file>