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89" r:id="rId2"/>
    <p:sldId id="279" r:id="rId3"/>
    <p:sldId id="322" r:id="rId4"/>
    <p:sldId id="292" r:id="rId5"/>
    <p:sldId id="300" r:id="rId6"/>
    <p:sldId id="335" r:id="rId7"/>
    <p:sldId id="317" r:id="rId8"/>
    <p:sldId id="303" r:id="rId9"/>
    <p:sldId id="302" r:id="rId10"/>
    <p:sldId id="313" r:id="rId11"/>
    <p:sldId id="305" r:id="rId12"/>
    <p:sldId id="306" r:id="rId13"/>
    <p:sldId id="336" r:id="rId14"/>
    <p:sldId id="337" r:id="rId15"/>
    <p:sldId id="338" r:id="rId16"/>
    <p:sldId id="339" r:id="rId17"/>
    <p:sldId id="261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FD0"/>
    <a:srgbClr val="190894"/>
    <a:srgbClr val="980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7" d="100"/>
          <a:sy n="157" d="100"/>
        </p:scale>
        <p:origin x="-96" y="-1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6699-FDD2-4944-B0EF-D6543AD99DD7}" type="datetimeFigureOut">
              <a:rPr lang="en-US" smtClean="0"/>
              <a:t>10/21/17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16FF4-8795-B641-BBA6-070086CE5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4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10/21/17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EEB39-6905-2A4C-A514-F32CAB29EF98}" type="datetimeFigureOut">
              <a:rPr lang="en-US" smtClean="0"/>
              <a:t>10/21/17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965095"/>
              </p:ext>
            </p:extLst>
          </p:nvPr>
        </p:nvGraphicFramePr>
        <p:xfrm>
          <a:off x="65298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Document" r:id="rId3" imgW="5486400" imgH="3238500" progId="Word.Document.12">
                  <p:embed/>
                </p:oleObj>
              </mc:Choice>
              <mc:Fallback>
                <p:oleObj name="Document" r:id="rId3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298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8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6755" y="265789"/>
            <a:ext cx="8654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3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2606"/>
            <a:ext cx="9065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 </a:t>
            </a:r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52893" y="246100"/>
            <a:ext cx="82209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 </a:t>
            </a:r>
          </a:p>
          <a:p>
            <a:endParaRPr lang="en-US" sz="2800" dirty="0">
              <a:latin typeface="American Typewriter"/>
              <a:cs typeface="American Typewriter"/>
            </a:endParaRPr>
          </a:p>
          <a:p>
            <a:endParaRPr lang="en-US" sz="2800" dirty="0">
              <a:latin typeface="American Typewriter"/>
              <a:cs typeface="American Typewrite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2893" y="339732"/>
            <a:ext cx="83240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Black"/>
                <a:cs typeface="Arial Black"/>
              </a:rPr>
              <a:t>John 10:27-29</a:t>
            </a:r>
            <a:r>
              <a:rPr lang="en-US" sz="3200" dirty="0">
                <a:latin typeface="Arial Black"/>
                <a:cs typeface="Arial Black"/>
              </a:rPr>
              <a:t> </a:t>
            </a:r>
            <a:endParaRPr lang="en-US" sz="3200" dirty="0" smtClean="0">
              <a:latin typeface="Arial Black"/>
              <a:cs typeface="Arial Black"/>
            </a:endParaRPr>
          </a:p>
          <a:p>
            <a:r>
              <a:rPr lang="en-US" sz="3200" dirty="0" smtClean="0">
                <a:latin typeface="Arial Black"/>
                <a:cs typeface="Arial Black"/>
              </a:rPr>
              <a:t>My </a:t>
            </a:r>
            <a:r>
              <a:rPr lang="en-US" sz="3200" dirty="0">
                <a:latin typeface="Arial Black"/>
                <a:cs typeface="Arial Black"/>
              </a:rPr>
              <a:t>sheep listen to my voice; I know them, and they follow me. </a:t>
            </a:r>
            <a:r>
              <a:rPr lang="en-US" sz="3200" baseline="30000" dirty="0">
                <a:latin typeface="Arial Black"/>
                <a:cs typeface="Arial Black"/>
              </a:rPr>
              <a:t>28 </a:t>
            </a:r>
            <a:r>
              <a:rPr lang="en-US" sz="3200" dirty="0">
                <a:latin typeface="Arial Black"/>
                <a:cs typeface="Arial Black"/>
              </a:rPr>
              <a:t>I give them eternal life, and they shall never perish; no one will snatch them out of my hand. </a:t>
            </a:r>
            <a:r>
              <a:rPr lang="en-US" sz="3200" baseline="30000" dirty="0">
                <a:latin typeface="Arial Black"/>
                <a:cs typeface="Arial Black"/>
              </a:rPr>
              <a:t>29 </a:t>
            </a:r>
            <a:r>
              <a:rPr lang="en-US" sz="3200" dirty="0">
                <a:latin typeface="Arial Black"/>
                <a:cs typeface="Arial Black"/>
              </a:rPr>
              <a:t>My Father, who has given them to me, is greater than all; no one can snatch them out of my Father’s hand.</a:t>
            </a:r>
            <a:endParaRPr lang="en-US" sz="3200" b="1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9458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021" y="258843"/>
            <a:ext cx="84048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 Hebrew"/>
                <a:cs typeface="Arial Hebrew"/>
              </a:rPr>
              <a:t>John 15:7- 8 </a:t>
            </a:r>
            <a:endParaRPr lang="en-US" sz="4000" b="1" dirty="0" smtClean="0">
              <a:latin typeface="Arial Hebrew"/>
              <a:cs typeface="Arial Hebrew"/>
            </a:endParaRPr>
          </a:p>
          <a:p>
            <a:r>
              <a:rPr lang="en-US" sz="4000" dirty="0" smtClean="0">
                <a:latin typeface="Arial Hebrew"/>
                <a:cs typeface="Arial Hebrew"/>
              </a:rPr>
              <a:t>If </a:t>
            </a:r>
            <a:r>
              <a:rPr lang="en-US" sz="4000" dirty="0">
                <a:latin typeface="Arial Hebrew"/>
                <a:cs typeface="Arial Hebrew"/>
              </a:rPr>
              <a:t>you abide in Me, and My words abide in you, you will ask what you desire, and it shall be done for you. </a:t>
            </a:r>
            <a:r>
              <a:rPr lang="en-US" sz="4000" b="1" baseline="30000" dirty="0">
                <a:latin typeface="Arial Hebrew"/>
                <a:cs typeface="Arial Hebrew"/>
              </a:rPr>
              <a:t>8 </a:t>
            </a:r>
            <a:r>
              <a:rPr lang="en-US" sz="4000" dirty="0">
                <a:latin typeface="Arial Hebrew"/>
                <a:cs typeface="Arial Hebrew"/>
              </a:rPr>
              <a:t>By this My Father is glorified, that you bear much fruit; so you will be My disciples.</a:t>
            </a:r>
          </a:p>
        </p:txBody>
      </p:sp>
    </p:spTree>
    <p:extLst>
      <p:ext uri="{BB962C8B-B14F-4D97-AF65-F5344CB8AC3E}">
        <p14:creationId xmlns:p14="http://schemas.microsoft.com/office/powerpoint/2010/main" val="300579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18" y="0"/>
            <a:ext cx="859089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736" y="3013070"/>
            <a:ext cx="83482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John 8:31-32</a:t>
            </a:r>
            <a:r>
              <a:rPr lang="en-US" sz="2800" b="1" baseline="30000" dirty="0"/>
              <a:t> </a:t>
            </a:r>
            <a:endParaRPr lang="en-US" sz="2800" b="1" baseline="30000" dirty="0" smtClean="0"/>
          </a:p>
          <a:p>
            <a:r>
              <a:rPr lang="en-US" sz="2800" baseline="30000" dirty="0" smtClean="0"/>
              <a:t> </a:t>
            </a:r>
            <a:r>
              <a:rPr lang="en-US" sz="2800" dirty="0"/>
              <a:t>To the Jews who had believed him, Jesus said, “If you hold to my teaching, you are really my disciples. </a:t>
            </a:r>
            <a:r>
              <a:rPr lang="en-US" sz="2800" baseline="30000" dirty="0"/>
              <a:t>32 </a:t>
            </a:r>
            <a:r>
              <a:rPr lang="en-US" sz="2800" dirty="0"/>
              <a:t>Then you will know the truth, and the truth will set you free.”</a:t>
            </a:r>
            <a:endParaRPr lang="en-US" sz="2800" b="1" dirty="0"/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7758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735" y="161778"/>
            <a:ext cx="8307763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Hebrew"/>
                <a:cs typeface="Arial Hebrew"/>
              </a:rPr>
              <a:t>John 15:9-14</a:t>
            </a:r>
            <a:r>
              <a:rPr lang="en-US" sz="2800" b="1" baseline="30000" dirty="0">
                <a:latin typeface="Arial Hebrew"/>
                <a:cs typeface="Arial Hebrew"/>
              </a:rPr>
              <a:t> </a:t>
            </a:r>
            <a:endParaRPr lang="en-US" sz="2800" b="1" baseline="30000" dirty="0" smtClean="0">
              <a:latin typeface="Arial Hebrew"/>
              <a:cs typeface="Arial Hebrew"/>
            </a:endParaRPr>
          </a:p>
          <a:p>
            <a:r>
              <a:rPr lang="en-US" sz="2800" dirty="0" smtClean="0">
                <a:latin typeface="Arial Hebrew"/>
                <a:cs typeface="Arial Hebrew"/>
              </a:rPr>
              <a:t>“</a:t>
            </a:r>
            <a:r>
              <a:rPr lang="en-US" sz="2800" dirty="0">
                <a:latin typeface="Arial Hebrew"/>
                <a:cs typeface="Arial Hebrew"/>
              </a:rPr>
              <a:t>As the Father loved Me, I also have loved you; abide in My love. </a:t>
            </a:r>
            <a:r>
              <a:rPr lang="en-US" sz="2800" baseline="30000" dirty="0">
                <a:latin typeface="Arial Hebrew"/>
                <a:cs typeface="Arial Hebrew"/>
              </a:rPr>
              <a:t>10 </a:t>
            </a:r>
            <a:r>
              <a:rPr lang="en-US" sz="2800" dirty="0">
                <a:latin typeface="Arial Hebrew"/>
                <a:cs typeface="Arial Hebrew"/>
              </a:rPr>
              <a:t>If you keep My commandments, you will abide in My love, just as I have kept My Father’s commandments and abide in His love.</a:t>
            </a:r>
            <a:r>
              <a:rPr lang="en-US" sz="2800" baseline="30000" dirty="0">
                <a:latin typeface="Arial Hebrew"/>
                <a:cs typeface="Arial Hebrew"/>
              </a:rPr>
              <a:t>11 </a:t>
            </a:r>
            <a:r>
              <a:rPr lang="en-US" sz="2800" dirty="0">
                <a:latin typeface="Arial Hebrew"/>
                <a:cs typeface="Arial Hebrew"/>
              </a:rPr>
              <a:t>“These things I have spoken to you, that My joy may remain in you, and </a:t>
            </a:r>
            <a:r>
              <a:rPr lang="en-US" sz="2800" i="1" dirty="0">
                <a:latin typeface="Arial Hebrew"/>
                <a:cs typeface="Arial Hebrew"/>
              </a:rPr>
              <a:t>that</a:t>
            </a:r>
            <a:r>
              <a:rPr lang="en-US" sz="2800" dirty="0">
                <a:latin typeface="Arial Hebrew"/>
                <a:cs typeface="Arial Hebrew"/>
              </a:rPr>
              <a:t> your joy may be full. </a:t>
            </a:r>
            <a:r>
              <a:rPr lang="en-US" sz="2800" baseline="30000" dirty="0">
                <a:latin typeface="Arial Hebrew"/>
                <a:cs typeface="Arial Hebrew"/>
              </a:rPr>
              <a:t>12 </a:t>
            </a:r>
            <a:r>
              <a:rPr lang="en-US" sz="2800" dirty="0">
                <a:latin typeface="Arial Hebrew"/>
                <a:cs typeface="Arial Hebrew"/>
              </a:rPr>
              <a:t>This is My commandment, that you love one another as I have loved you. </a:t>
            </a:r>
            <a:r>
              <a:rPr lang="en-US" sz="2800" baseline="30000" dirty="0">
                <a:latin typeface="Arial Hebrew"/>
                <a:cs typeface="Arial Hebrew"/>
              </a:rPr>
              <a:t>13 </a:t>
            </a:r>
            <a:r>
              <a:rPr lang="en-US" sz="2800" dirty="0">
                <a:latin typeface="Arial Hebrew"/>
                <a:cs typeface="Arial Hebrew"/>
              </a:rPr>
              <a:t>Greater  love has no one than this, than to lay down one’s life for his friends. </a:t>
            </a:r>
            <a:r>
              <a:rPr lang="en-US" sz="2800" baseline="30000" dirty="0">
                <a:latin typeface="Arial Hebrew"/>
                <a:cs typeface="Arial Hebrew"/>
              </a:rPr>
              <a:t>14 </a:t>
            </a:r>
            <a:r>
              <a:rPr lang="en-US" sz="2800" dirty="0">
                <a:latin typeface="Arial Hebrew"/>
                <a:cs typeface="Arial Hebrew"/>
              </a:rPr>
              <a:t>You are My friends if you do whatever I command you.</a:t>
            </a:r>
            <a:endParaRPr lang="en-US" sz="2800" b="1" dirty="0">
              <a:latin typeface="Arial Hebrew"/>
              <a:cs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387571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7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6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356246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17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9" y="0"/>
            <a:ext cx="9144000" cy="52115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40" y="0"/>
            <a:ext cx="9124960" cy="80637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7200" dirty="0" smtClean="0"/>
          </a:p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CALL</a:t>
            </a:r>
          </a:p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</a:t>
            </a:r>
            <a:r>
              <a:rPr lang="en-US" sz="4400" dirty="0"/>
              <a:t>ome</a:t>
            </a:r>
            <a:r>
              <a:rPr lang="en-US" sz="6000" dirty="0"/>
              <a:t>/</a:t>
            </a:r>
            <a: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n-US" sz="8800" b="1" dirty="0"/>
              <a:t>bide</a:t>
            </a:r>
            <a:r>
              <a:rPr lang="en-US" sz="6000" dirty="0"/>
              <a:t>/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</a:t>
            </a:r>
            <a:r>
              <a:rPr lang="en-US" sz="4400" dirty="0"/>
              <a:t>earn</a:t>
            </a:r>
            <a:r>
              <a:rPr lang="en-US" sz="6000" dirty="0"/>
              <a:t>/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</a:t>
            </a:r>
            <a:r>
              <a:rPr lang="en-US" sz="4400" dirty="0"/>
              <a:t>ive</a:t>
            </a:r>
          </a:p>
          <a:p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 </a:t>
            </a:r>
          </a:p>
          <a:p>
            <a:pPr algn="ctr"/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</a:p>
          <a:p>
            <a:pPr algn="ctr"/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28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2386" y="600028"/>
            <a:ext cx="81239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Hebrews 4:12</a:t>
            </a:r>
            <a:r>
              <a:rPr lang="en-US" sz="4000" dirty="0" smtClean="0">
                <a:solidFill>
                  <a:schemeClr val="bg1"/>
                </a:solidFill>
              </a:rPr>
              <a:t> For the word of God is alive and active. Sharper than any double-edged sword, it penetrates even to dividing soul and spirit, joints and marrow; it judges the thoughts and attitudes of the heart.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327" y="16914"/>
            <a:ext cx="85416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Hebrews 4:12 </a:t>
            </a:r>
            <a:endParaRPr lang="en-US" sz="4400" b="1" kern="12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4400" b="1" kern="1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 the word of God is alive and active. Sharper than any double-edged sword, it penetrates even to dividing soul and spirit, joints and marrow; it judges the thoughts and attitudes of the heart.</a:t>
            </a:r>
            <a:endParaRPr lang="en-US" sz="4400" b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66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6431" y="1786598"/>
            <a:ext cx="2082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John 6:14-15 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23" y="248904"/>
            <a:ext cx="8000368" cy="46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5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9181" y="388265"/>
            <a:ext cx="84938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ABIDE </a:t>
            </a:r>
            <a:r>
              <a:rPr lang="en-US" sz="3600" b="1" dirty="0" smtClean="0"/>
              <a:t>:</a:t>
            </a:r>
            <a:r>
              <a:rPr lang="en-US" b="1" dirty="0" smtClean="0"/>
              <a:t>                                                                                                                                                  </a:t>
            </a:r>
          </a:p>
          <a:p>
            <a:endParaRPr lang="en-US" sz="2400" b="1" dirty="0"/>
          </a:p>
          <a:p>
            <a:r>
              <a:rPr lang="en-US" sz="2400" dirty="0" smtClean="0"/>
              <a:t>1</a:t>
            </a:r>
            <a:r>
              <a:rPr lang="en-US" sz="2400" dirty="0"/>
              <a:t>. </a:t>
            </a:r>
            <a:r>
              <a:rPr lang="en-US" sz="2400" dirty="0" smtClean="0"/>
              <a:t>To </a:t>
            </a:r>
            <a:r>
              <a:rPr lang="en-US" sz="2400" dirty="0"/>
              <a:t>stay; to continue in a place; to have one's abode; to dwell;                                                    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2</a:t>
            </a:r>
            <a:r>
              <a:rPr lang="en-US" sz="2400" dirty="0"/>
              <a:t>. </a:t>
            </a:r>
            <a:r>
              <a:rPr lang="en-US" sz="2400" dirty="0" smtClean="0"/>
              <a:t>To </a:t>
            </a:r>
            <a:r>
              <a:rPr lang="en-US" sz="2400" dirty="0"/>
              <a:t>wait; to pause; to delay.                                                                                              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3. </a:t>
            </a:r>
            <a:r>
              <a:rPr lang="en-US" sz="2400" dirty="0"/>
              <a:t>To remain stable or fixed in some state or condition; to continue; to remain.                   </a:t>
            </a:r>
            <a:r>
              <a:rPr lang="en-US" sz="2400" dirty="0" smtClean="0"/>
              <a:t>                                                              </a:t>
            </a:r>
          </a:p>
          <a:p>
            <a:endParaRPr lang="en-US" sz="2400" dirty="0"/>
          </a:p>
          <a:p>
            <a:r>
              <a:rPr lang="en-US" sz="2400" dirty="0" smtClean="0"/>
              <a:t>4. </a:t>
            </a:r>
            <a:r>
              <a:rPr lang="en-US" sz="2400" dirty="0"/>
              <a:t>To wait for; to be prepared for; to await; to watch for; </a:t>
            </a:r>
          </a:p>
        </p:txBody>
      </p:sp>
    </p:spTree>
    <p:extLst>
      <p:ext uri="{BB962C8B-B14F-4D97-AF65-F5344CB8AC3E}">
        <p14:creationId xmlns:p14="http://schemas.microsoft.com/office/powerpoint/2010/main" val="385892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665" y="324853"/>
            <a:ext cx="8339131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John 15:1- 4 </a:t>
            </a:r>
            <a:r>
              <a:rPr lang="en-US" sz="3200" dirty="0"/>
              <a:t>“I am the true vine, and My Father is the vinedresser. </a:t>
            </a:r>
            <a:r>
              <a:rPr lang="en-US" sz="3200" baseline="30000" dirty="0"/>
              <a:t>2 </a:t>
            </a:r>
            <a:r>
              <a:rPr lang="en-US" sz="3200" dirty="0"/>
              <a:t>Every branch in Me that does not bear fruit He takes away; and every </a:t>
            </a:r>
            <a:r>
              <a:rPr lang="en-US" sz="3200" i="1" dirty="0"/>
              <a:t>branch</a:t>
            </a:r>
            <a:r>
              <a:rPr lang="en-US" sz="3200" dirty="0"/>
              <a:t> that bears fruit He prunes, that it may bear more fruit. </a:t>
            </a:r>
            <a:r>
              <a:rPr lang="en-US" sz="3200" baseline="30000" dirty="0"/>
              <a:t>3 </a:t>
            </a:r>
            <a:r>
              <a:rPr lang="en-US" sz="3200" dirty="0"/>
              <a:t>You are already clean because of the word which I have spoken to you. </a:t>
            </a:r>
            <a:r>
              <a:rPr lang="en-US" sz="3200" baseline="30000" dirty="0"/>
              <a:t>4 </a:t>
            </a:r>
            <a:r>
              <a:rPr lang="en-US" sz="3200" dirty="0"/>
              <a:t>Abide in Me, and I in you. As the branch cannot bear fruit of itself, unless it abides in the vine, neither can you, unless you abide in Me.</a:t>
            </a:r>
            <a:endParaRPr lang="en-US" sz="3200" b="1" dirty="0"/>
          </a:p>
          <a:p>
            <a:endParaRPr lang="en-US" sz="3200" b="1" dirty="0">
              <a:latin typeface="Arial Hebrew"/>
              <a:cs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186114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373-vine_grapes.630w.tn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0" y="135207"/>
            <a:ext cx="8906376" cy="48960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7023" y="541953"/>
            <a:ext cx="76687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John 15:5 </a:t>
            </a:r>
            <a:endParaRPr 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/>
              <a:cs typeface="Arial Black"/>
            </a:endParaRP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“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I am the vine, you </a:t>
            </a:r>
            <a:r>
              <a:rPr lang="en-US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are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 the branches. He who abides in Me, and I in him, bears much fruit; for without Me you can do nothing. </a:t>
            </a:r>
          </a:p>
        </p:txBody>
      </p:sp>
    </p:spTree>
    <p:extLst>
      <p:ext uri="{BB962C8B-B14F-4D97-AF65-F5344CB8AC3E}">
        <p14:creationId xmlns:p14="http://schemas.microsoft.com/office/powerpoint/2010/main" val="80815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6861" y="450881"/>
            <a:ext cx="3332813" cy="3970318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John 15:6</a:t>
            </a:r>
            <a:r>
              <a:rPr lang="en-US" sz="2800" b="1" baseline="30000" dirty="0"/>
              <a:t> </a:t>
            </a:r>
            <a:endParaRPr lang="en-US" sz="2800" b="1" baseline="30000" dirty="0" smtClean="0"/>
          </a:p>
          <a:p>
            <a:pPr algn="ctr"/>
            <a:r>
              <a:rPr lang="en-US" sz="2800" dirty="0" smtClean="0"/>
              <a:t>If </a:t>
            </a:r>
            <a:r>
              <a:rPr lang="en-US" sz="2800" dirty="0"/>
              <a:t>anyone does not abide in Me, he is cast out as a branch and is withered; and they gather them and throw </a:t>
            </a:r>
            <a:r>
              <a:rPr lang="en-US" sz="2800" i="1" dirty="0"/>
              <a:t>them</a:t>
            </a:r>
            <a:r>
              <a:rPr lang="en-US" sz="2800" dirty="0"/>
              <a:t> into the fire, and they are burned.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0659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50" y="371099"/>
            <a:ext cx="8931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6247" y="1602881"/>
            <a:ext cx="1713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Exodus 3:14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1657" y="371099"/>
            <a:ext cx="8142221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baseline="30000" dirty="0"/>
              <a:t> </a:t>
            </a:r>
            <a:endParaRPr lang="en-US" sz="2800" dirty="0"/>
          </a:p>
          <a:p>
            <a:endParaRPr lang="en-US" sz="2800" dirty="0">
              <a:latin typeface="Arial Hebrew"/>
              <a:cs typeface="Arial Hebrew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1657" y="278226"/>
            <a:ext cx="8051144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Hebrew"/>
                <a:cs typeface="Arial Hebrew"/>
              </a:rPr>
              <a:t>Hebrews 6:4-8</a:t>
            </a:r>
            <a:r>
              <a:rPr lang="en-US" sz="2400" dirty="0">
                <a:latin typeface="Arial Hebrew"/>
                <a:cs typeface="Arial Hebrew"/>
              </a:rPr>
              <a:t> It is impossible for those who have once been enlightened, who have tasted the heavenly gift, who have shared in the Holy Spirit, </a:t>
            </a:r>
            <a:r>
              <a:rPr lang="en-US" sz="2400" baseline="30000" dirty="0">
                <a:latin typeface="Arial Hebrew"/>
                <a:cs typeface="Arial Hebrew"/>
              </a:rPr>
              <a:t>5 </a:t>
            </a:r>
            <a:r>
              <a:rPr lang="en-US" sz="2400" dirty="0">
                <a:latin typeface="Arial Hebrew"/>
                <a:cs typeface="Arial Hebrew"/>
              </a:rPr>
              <a:t>who have tasted the goodness of the word of God and the powers of the coming age </a:t>
            </a:r>
            <a:r>
              <a:rPr lang="en-US" sz="2400" baseline="30000" dirty="0">
                <a:latin typeface="Arial Hebrew"/>
                <a:cs typeface="Arial Hebrew"/>
              </a:rPr>
              <a:t>6 </a:t>
            </a:r>
            <a:r>
              <a:rPr lang="en-US" sz="2400" dirty="0">
                <a:latin typeface="Arial Hebrew"/>
                <a:cs typeface="Arial Hebrew"/>
              </a:rPr>
              <a:t>and who have fallen away, to be brought back to repentance. To their loss they are crucifying the Son of God all over again and subjecting him to public disgrace. </a:t>
            </a:r>
            <a:r>
              <a:rPr lang="en-US" sz="2400" baseline="30000" dirty="0">
                <a:latin typeface="Arial Hebrew"/>
                <a:cs typeface="Arial Hebrew"/>
              </a:rPr>
              <a:t>7 </a:t>
            </a:r>
            <a:r>
              <a:rPr lang="en-US" sz="2400" dirty="0">
                <a:latin typeface="Arial Hebrew"/>
                <a:cs typeface="Arial Hebrew"/>
              </a:rPr>
              <a:t>Land that drinks in the rain often falling on it and that produces a crop useful to those for whom it is farmed receives the blessing of God. </a:t>
            </a:r>
            <a:r>
              <a:rPr lang="en-US" sz="2400" baseline="30000" dirty="0">
                <a:latin typeface="Arial Hebrew"/>
                <a:cs typeface="Arial Hebrew"/>
              </a:rPr>
              <a:t>8 </a:t>
            </a:r>
            <a:r>
              <a:rPr lang="en-US" sz="2400" dirty="0">
                <a:latin typeface="Arial Hebrew"/>
                <a:cs typeface="Arial Hebrew"/>
              </a:rPr>
              <a:t>But land that produces thorns and thistles is worthless and is in danger of being cursed. In the end it will be burned.</a:t>
            </a:r>
            <a:endParaRPr lang="en-US" sz="2400" b="1" dirty="0">
              <a:latin typeface="Arial Hebrew"/>
              <a:cs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407302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5977</TotalTime>
  <Words>259</Words>
  <Application>Microsoft Macintosh PowerPoint</Application>
  <PresentationFormat>On-screen Show (16:9)</PresentationFormat>
  <Paragraphs>41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Black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J. Olla</dc:creator>
  <cp:lastModifiedBy>Robert J. Olla</cp:lastModifiedBy>
  <cp:revision>308</cp:revision>
  <dcterms:created xsi:type="dcterms:W3CDTF">2016-08-27T22:55:59Z</dcterms:created>
  <dcterms:modified xsi:type="dcterms:W3CDTF">2017-10-21T22:56:44Z</dcterms:modified>
</cp:coreProperties>
</file>