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89" r:id="rId2"/>
    <p:sldId id="299" r:id="rId3"/>
    <p:sldId id="279" r:id="rId4"/>
    <p:sldId id="292" r:id="rId5"/>
    <p:sldId id="322" r:id="rId6"/>
    <p:sldId id="323" r:id="rId7"/>
    <p:sldId id="326" r:id="rId8"/>
    <p:sldId id="303" r:id="rId9"/>
    <p:sldId id="325" r:id="rId10"/>
    <p:sldId id="327" r:id="rId11"/>
    <p:sldId id="324" r:id="rId12"/>
    <p:sldId id="302" r:id="rId13"/>
    <p:sldId id="331" r:id="rId14"/>
    <p:sldId id="313" r:id="rId15"/>
    <p:sldId id="328" r:id="rId16"/>
    <p:sldId id="329" r:id="rId17"/>
    <p:sldId id="330" r:id="rId18"/>
    <p:sldId id="306" r:id="rId19"/>
    <p:sldId id="310" r:id="rId20"/>
    <p:sldId id="309" r:id="rId21"/>
    <p:sldId id="314" r:id="rId22"/>
    <p:sldId id="317" r:id="rId23"/>
    <p:sldId id="320" r:id="rId24"/>
    <p:sldId id="261" r:id="rId2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15ACC"/>
    <a:srgbClr val="506DF2"/>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9" d="100"/>
          <a:sy n="129" d="100"/>
        </p:scale>
        <p:origin x="-120" y="-175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3/25/17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3/25/17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3/25/17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3/25/17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3/25/17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3/25/17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3/25/17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3/25/17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3/25/17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1.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package" Target="../embeddings/Microsoft_Word_Document2.docx"/><Relationship Id="rId5" Type="http://schemas.openxmlformats.org/officeDocument/2006/relationships/image" Target="../media/image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3240965095"/>
              </p:ext>
            </p:extLst>
          </p:nvPr>
        </p:nvGraphicFramePr>
        <p:xfrm>
          <a:off x="65298" y="0"/>
          <a:ext cx="9078702" cy="5143500"/>
        </p:xfrm>
        <a:graphic>
          <a:graphicData uri="http://schemas.openxmlformats.org/presentationml/2006/ole">
            <mc:AlternateContent xmlns:mc="http://schemas.openxmlformats.org/markup-compatibility/2006">
              <mc:Choice xmlns:v="urn:schemas-microsoft-com:vml" Requires="v">
                <p:oleObj spid="_x0000_s1104" name="Document" r:id="rId3" imgW="5486400" imgH="3238500" progId="Word.Document.12">
                  <p:embed/>
                </p:oleObj>
              </mc:Choice>
              <mc:Fallback>
                <p:oleObj name="Document" r:id="rId3" imgW="5486400" imgH="3238500" progId="Word.Document.12">
                  <p:embed/>
                  <p:pic>
                    <p:nvPicPr>
                      <p:cNvPr id="0" name=""/>
                      <p:cNvPicPr/>
                      <p:nvPr/>
                    </p:nvPicPr>
                    <p:blipFill>
                      <a:blip r:embed="rId4"/>
                      <a:stretch>
                        <a:fillRect/>
                      </a:stretch>
                    </p:blipFill>
                    <p:spPr>
                      <a:xfrm>
                        <a:off x="65298"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9888491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6445" y="184352"/>
            <a:ext cx="8762487" cy="4524315"/>
          </a:xfrm>
          <a:prstGeom prst="rect">
            <a:avLst/>
          </a:prstGeom>
        </p:spPr>
        <p:txBody>
          <a:bodyPr wrap="square">
            <a:spAutoFit/>
          </a:bodyPr>
          <a:lstStyle/>
          <a:p>
            <a:r>
              <a:rPr lang="en-US" sz="2400" dirty="0"/>
              <a:t>To the godly the Lord offers a cup of </a:t>
            </a:r>
            <a:r>
              <a:rPr lang="en-US" sz="2400" i="1" u="sng" dirty="0" smtClean="0"/>
              <a:t>blessing</a:t>
            </a:r>
            <a:r>
              <a:rPr lang="en-US" sz="2400" dirty="0"/>
              <a:t> </a:t>
            </a:r>
            <a:r>
              <a:rPr lang="en-US" sz="2400" dirty="0" smtClean="0"/>
              <a:t>or </a:t>
            </a:r>
            <a:r>
              <a:rPr lang="en-US" sz="2400" u="sng" dirty="0" smtClean="0"/>
              <a:t>salvation:</a:t>
            </a:r>
            <a:endParaRPr lang="en-US" sz="2400" u="sng" dirty="0"/>
          </a:p>
          <a:p>
            <a:endParaRPr lang="en-US" sz="2400" b="1" dirty="0" smtClean="0"/>
          </a:p>
          <a:p>
            <a:r>
              <a:rPr lang="en-US" sz="2400" b="1" dirty="0" smtClean="0"/>
              <a:t>Psalm </a:t>
            </a:r>
            <a:r>
              <a:rPr lang="en-US" sz="2400" b="1" dirty="0"/>
              <a:t>23:5</a:t>
            </a:r>
            <a:r>
              <a:rPr lang="en-US" sz="2400" dirty="0"/>
              <a:t> You prepare a table before me in the presence of my enemies. You anoint my head with oil; my cup overflows.</a:t>
            </a:r>
          </a:p>
          <a:p>
            <a:endParaRPr lang="en-US" sz="2400" b="1" dirty="0" smtClean="0"/>
          </a:p>
          <a:p>
            <a:r>
              <a:rPr lang="en-US" sz="2400" b="1" dirty="0" smtClean="0"/>
              <a:t>Psalm </a:t>
            </a:r>
            <a:r>
              <a:rPr lang="en-US" sz="2400" b="1" dirty="0"/>
              <a:t>116:13 </a:t>
            </a:r>
            <a:r>
              <a:rPr lang="en-US" sz="2400" dirty="0"/>
              <a:t>I will lift up the cup of salvation and call on the name of the Lord. </a:t>
            </a:r>
          </a:p>
          <a:p>
            <a:endParaRPr lang="en-US" sz="2400" i="1" u="sng" dirty="0" smtClean="0"/>
          </a:p>
          <a:p>
            <a:r>
              <a:rPr lang="en-US" sz="2400" i="1" u="sng" dirty="0" smtClean="0"/>
              <a:t>The </a:t>
            </a:r>
            <a:r>
              <a:rPr lang="en-US" sz="2400" i="1" u="sng" dirty="0"/>
              <a:t>wicked drink from a cup of wrath</a:t>
            </a:r>
            <a:r>
              <a:rPr lang="en-US" sz="2400" dirty="0"/>
              <a:t> </a:t>
            </a:r>
          </a:p>
          <a:p>
            <a:r>
              <a:rPr lang="en-US" sz="2400" b="1" dirty="0"/>
              <a:t>Jeremiah 25:15  </a:t>
            </a:r>
            <a:r>
              <a:rPr lang="en-US" sz="2400" dirty="0"/>
              <a:t>This is what the Lord, the God of Israel, said to me: “Take from my hand this cup filled with the wine of my wrath and make all the nations to whom I send you drink </a:t>
            </a:r>
            <a:endParaRPr lang="en-US" sz="2400" dirty="0"/>
          </a:p>
        </p:txBody>
      </p:sp>
    </p:spTree>
    <p:extLst>
      <p:ext uri="{BB962C8B-B14F-4D97-AF65-F5344CB8AC3E}">
        <p14:creationId xmlns:p14="http://schemas.microsoft.com/office/powerpoint/2010/main" val="2722445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4770537"/>
          </a:xfrm>
          <a:prstGeom prst="rect">
            <a:avLst/>
          </a:prstGeom>
        </p:spPr>
        <p:txBody>
          <a:bodyPr wrap="square">
            <a:spAutoFit/>
          </a:bodyPr>
          <a:lstStyle/>
          <a:p>
            <a:r>
              <a:rPr lang="en-US" sz="1600" b="1" dirty="0">
                <a:latin typeface="Avenir Black"/>
                <a:cs typeface="Avenir Black"/>
              </a:rPr>
              <a:t>Psalm 16:1-11 </a:t>
            </a:r>
            <a:r>
              <a:rPr lang="en-US" sz="1600" dirty="0">
                <a:latin typeface="Avenir Black"/>
                <a:cs typeface="Avenir Black"/>
              </a:rPr>
              <a:t>Keep me safe, my God, for in you I take refuge.</a:t>
            </a:r>
          </a:p>
          <a:p>
            <a:r>
              <a:rPr lang="en-US" sz="1600" b="1" baseline="30000" dirty="0">
                <a:latin typeface="Avenir Black"/>
                <a:cs typeface="Avenir Black"/>
              </a:rPr>
              <a:t>2</a:t>
            </a:r>
            <a:r>
              <a:rPr lang="en-US" sz="1600" b="1" dirty="0">
                <a:latin typeface="Avenir Black"/>
                <a:cs typeface="Avenir Black"/>
              </a:rPr>
              <a:t> </a:t>
            </a:r>
            <a:r>
              <a:rPr lang="en-US" sz="1600" dirty="0">
                <a:latin typeface="Avenir Black"/>
                <a:cs typeface="Avenir Black"/>
              </a:rPr>
              <a:t>I say to the Lord, “You are my Lord; apart from you I have no good thing.</a:t>
            </a:r>
            <a:r>
              <a:rPr lang="en-US" sz="1600" dirty="0" smtClean="0">
                <a:latin typeface="Avenir Black"/>
                <a:cs typeface="Avenir Black"/>
              </a:rPr>
              <a:t>” </a:t>
            </a:r>
            <a:r>
              <a:rPr lang="en-US" sz="1600" b="1" baseline="30000" dirty="0" smtClean="0">
                <a:latin typeface="Avenir Black"/>
                <a:cs typeface="Avenir Black"/>
              </a:rPr>
              <a:t>3</a:t>
            </a:r>
            <a:r>
              <a:rPr lang="en-US" sz="1600" b="1" dirty="0">
                <a:latin typeface="Avenir Black"/>
                <a:cs typeface="Avenir Black"/>
              </a:rPr>
              <a:t> </a:t>
            </a:r>
            <a:r>
              <a:rPr lang="en-US" sz="1600" dirty="0">
                <a:latin typeface="Avenir Black"/>
                <a:cs typeface="Avenir Black"/>
              </a:rPr>
              <a:t>I say of the holy people who are in the land, “They are the noble ones in whom is all my delight.</a:t>
            </a:r>
            <a:r>
              <a:rPr lang="en-US" sz="1600" dirty="0" smtClean="0">
                <a:latin typeface="Avenir Black"/>
                <a:cs typeface="Avenir Black"/>
              </a:rPr>
              <a:t>” </a:t>
            </a:r>
            <a:r>
              <a:rPr lang="en-US" sz="1600" b="1" baseline="30000" dirty="0" smtClean="0">
                <a:latin typeface="Avenir Black"/>
                <a:cs typeface="Avenir Black"/>
              </a:rPr>
              <a:t>4</a:t>
            </a:r>
            <a:r>
              <a:rPr lang="en-US" sz="1600" b="1" baseline="30000" dirty="0">
                <a:latin typeface="Avenir Black"/>
                <a:cs typeface="Avenir Black"/>
              </a:rPr>
              <a:t> </a:t>
            </a:r>
            <a:r>
              <a:rPr lang="en-US" sz="1600" dirty="0">
                <a:latin typeface="Avenir Black"/>
                <a:cs typeface="Avenir Black"/>
              </a:rPr>
              <a:t>Those who run after other gods will suffer more and more.</a:t>
            </a:r>
            <a:r>
              <a:rPr lang="en-US" sz="1600" b="1" dirty="0">
                <a:latin typeface="Avenir Black"/>
                <a:cs typeface="Avenir Black"/>
              </a:rPr>
              <a:t> </a:t>
            </a:r>
            <a:r>
              <a:rPr lang="en-US" sz="1600" dirty="0">
                <a:latin typeface="Avenir Black"/>
                <a:cs typeface="Avenir Black"/>
              </a:rPr>
              <a:t>I will not pour out libations of blood to such gods or take up their names on my lips</a:t>
            </a:r>
            <a:r>
              <a:rPr lang="en-US" sz="1600" dirty="0" smtClean="0">
                <a:latin typeface="Avenir Black"/>
                <a:cs typeface="Avenir Black"/>
              </a:rPr>
              <a:t>. </a:t>
            </a:r>
            <a:r>
              <a:rPr lang="en-US" sz="3200" b="1" baseline="30000" dirty="0" smtClean="0">
                <a:solidFill>
                  <a:srgbClr val="FFFF00"/>
                </a:solidFill>
                <a:latin typeface="Avenir Black"/>
                <a:cs typeface="Avenir Black"/>
              </a:rPr>
              <a:t>5</a:t>
            </a:r>
            <a:r>
              <a:rPr lang="en-US" sz="3200" b="1" baseline="30000" dirty="0">
                <a:solidFill>
                  <a:srgbClr val="FFFF00"/>
                </a:solidFill>
                <a:latin typeface="Avenir Black"/>
                <a:cs typeface="Avenir Black"/>
              </a:rPr>
              <a:t> </a:t>
            </a:r>
            <a:r>
              <a:rPr lang="en-US" sz="3200" dirty="0">
                <a:solidFill>
                  <a:srgbClr val="FFFF00"/>
                </a:solidFill>
                <a:latin typeface="Avenir Black"/>
                <a:cs typeface="Avenir Black"/>
              </a:rPr>
              <a:t>Lord, you alone are my portion and my cup;</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you make my lot secure</a:t>
            </a:r>
            <a:r>
              <a:rPr lang="en-US" sz="3200" dirty="0" smtClean="0">
                <a:solidFill>
                  <a:srgbClr val="FFFF00"/>
                </a:solidFill>
                <a:latin typeface="Avenir Black"/>
                <a:cs typeface="Avenir Black"/>
              </a:rPr>
              <a:t>. </a:t>
            </a:r>
            <a:r>
              <a:rPr lang="en-US" sz="3200" b="1" baseline="30000" dirty="0" smtClean="0">
                <a:solidFill>
                  <a:srgbClr val="FFFF00"/>
                </a:solidFill>
                <a:latin typeface="Avenir Black"/>
                <a:cs typeface="Avenir Black"/>
              </a:rPr>
              <a:t>6</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The boundary lines have fallen for me in pleasant places;</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surely I have a delightful inheritance</a:t>
            </a:r>
            <a:r>
              <a:rPr lang="en-US" sz="3200" dirty="0" smtClean="0">
                <a:solidFill>
                  <a:srgbClr val="FFFF00"/>
                </a:solidFill>
                <a:latin typeface="Avenir Black"/>
                <a:cs typeface="Avenir Black"/>
              </a:rPr>
              <a:t>. </a:t>
            </a:r>
            <a:r>
              <a:rPr lang="en-US" sz="1600" b="1" baseline="30000" dirty="0" smtClean="0">
                <a:latin typeface="Avenir Black"/>
                <a:cs typeface="Avenir Black"/>
              </a:rPr>
              <a:t>7</a:t>
            </a:r>
            <a:r>
              <a:rPr lang="en-US" sz="1600" b="1" dirty="0">
                <a:latin typeface="Avenir Black"/>
                <a:cs typeface="Avenir Black"/>
              </a:rPr>
              <a:t>  </a:t>
            </a:r>
            <a:r>
              <a:rPr lang="en-US" sz="1600" dirty="0">
                <a:latin typeface="Avenir Black"/>
                <a:cs typeface="Avenir Black"/>
              </a:rPr>
              <a:t>I will praise the Lord, who counsels me;</a:t>
            </a:r>
            <a:r>
              <a:rPr lang="en-US" sz="1600" b="1" dirty="0">
                <a:latin typeface="Avenir Black"/>
                <a:cs typeface="Avenir Black"/>
              </a:rPr>
              <a:t> </a:t>
            </a:r>
            <a:r>
              <a:rPr lang="en-US" sz="1600" dirty="0">
                <a:latin typeface="Avenir Black"/>
                <a:cs typeface="Avenir Black"/>
              </a:rPr>
              <a:t>even at night my heart instructs me</a:t>
            </a:r>
            <a:r>
              <a:rPr lang="en-US" sz="1600" dirty="0" smtClean="0">
                <a:latin typeface="Avenir Black"/>
                <a:cs typeface="Avenir Black"/>
              </a:rPr>
              <a:t>.</a:t>
            </a:r>
            <a:r>
              <a:rPr lang="en-US" sz="1600" b="1" baseline="30000" dirty="0" smtClean="0">
                <a:latin typeface="Avenir Black"/>
                <a:cs typeface="Avenir Black"/>
              </a:rPr>
              <a:t>8</a:t>
            </a:r>
            <a:r>
              <a:rPr lang="en-US" sz="1600" b="1" dirty="0">
                <a:latin typeface="Avenir Black"/>
                <a:cs typeface="Avenir Black"/>
              </a:rPr>
              <a:t>  </a:t>
            </a:r>
            <a:r>
              <a:rPr lang="en-US" sz="1600" dirty="0">
                <a:latin typeface="Avenir Black"/>
                <a:cs typeface="Avenir Black"/>
              </a:rPr>
              <a:t>I keep my eyes always on the Lord.</a:t>
            </a:r>
            <a:r>
              <a:rPr lang="en-US" sz="1600" b="1" dirty="0">
                <a:latin typeface="Avenir Black"/>
                <a:cs typeface="Avenir Black"/>
              </a:rPr>
              <a:t> </a:t>
            </a:r>
            <a:r>
              <a:rPr lang="en-US" sz="1600" dirty="0">
                <a:latin typeface="Avenir Black"/>
                <a:cs typeface="Avenir Black"/>
              </a:rPr>
              <a:t>With him at my right hand, I will not be shaken</a:t>
            </a:r>
            <a:r>
              <a:rPr lang="en-US" sz="1600" dirty="0" smtClean="0">
                <a:latin typeface="Avenir Black"/>
                <a:cs typeface="Avenir Black"/>
              </a:rPr>
              <a:t>.</a:t>
            </a:r>
            <a:r>
              <a:rPr lang="en-US" sz="1600" b="1" baseline="30000" dirty="0" smtClean="0">
                <a:latin typeface="Avenir Black"/>
                <a:cs typeface="Avenir Black"/>
              </a:rPr>
              <a:t>9</a:t>
            </a:r>
            <a:r>
              <a:rPr lang="en-US" sz="1600" b="1" dirty="0">
                <a:latin typeface="Avenir Black"/>
                <a:cs typeface="Avenir Black"/>
              </a:rPr>
              <a:t> </a:t>
            </a:r>
            <a:r>
              <a:rPr lang="en-US" sz="1600" dirty="0">
                <a:latin typeface="Avenir Black"/>
                <a:cs typeface="Avenir Black"/>
              </a:rPr>
              <a:t>Therefore my heart is glad and my tongue rejoices; my body also will rest secure</a:t>
            </a:r>
            <a:r>
              <a:rPr lang="en-US" sz="1600" dirty="0" smtClean="0">
                <a:latin typeface="Avenir Black"/>
                <a:cs typeface="Avenir Black"/>
              </a:rPr>
              <a:t>,</a:t>
            </a:r>
            <a:r>
              <a:rPr lang="en-US" sz="1600" b="1" baseline="30000" dirty="0" smtClean="0">
                <a:latin typeface="Avenir Black"/>
                <a:cs typeface="Avenir Black"/>
              </a:rPr>
              <a:t>10</a:t>
            </a:r>
            <a:r>
              <a:rPr lang="en-US" sz="1600" b="1" dirty="0">
                <a:latin typeface="Avenir Black"/>
                <a:cs typeface="Avenir Black"/>
              </a:rPr>
              <a:t>  </a:t>
            </a:r>
            <a:r>
              <a:rPr lang="en-US" sz="1600" dirty="0">
                <a:latin typeface="Avenir Black"/>
                <a:cs typeface="Avenir Black"/>
              </a:rPr>
              <a:t>because you will not abandon me to the realm of the dead,</a:t>
            </a:r>
            <a:r>
              <a:rPr lang="en-US" sz="1600" b="1" dirty="0">
                <a:latin typeface="Avenir Black"/>
                <a:cs typeface="Avenir Black"/>
              </a:rPr>
              <a:t> </a:t>
            </a:r>
            <a:r>
              <a:rPr lang="en-US" sz="1600" dirty="0">
                <a:latin typeface="Avenir Black"/>
                <a:cs typeface="Avenir Black"/>
              </a:rPr>
              <a:t>nor will you let your faithful one see decay</a:t>
            </a:r>
            <a:r>
              <a:rPr lang="en-US" sz="1600" dirty="0" smtClean="0">
                <a:latin typeface="Avenir Black"/>
                <a:cs typeface="Avenir Black"/>
              </a:rPr>
              <a:t>. </a:t>
            </a:r>
            <a:r>
              <a:rPr lang="en-US" sz="1600" b="1" baseline="30000" dirty="0" smtClean="0">
                <a:latin typeface="Avenir Black"/>
                <a:cs typeface="Avenir Black"/>
              </a:rPr>
              <a:t>11</a:t>
            </a:r>
            <a:r>
              <a:rPr lang="en-US" sz="1600" b="1" dirty="0">
                <a:latin typeface="Avenir Black"/>
                <a:cs typeface="Avenir Black"/>
              </a:rPr>
              <a:t> </a:t>
            </a:r>
            <a:r>
              <a:rPr lang="en-US" sz="1600" dirty="0">
                <a:latin typeface="Avenir Black"/>
                <a:cs typeface="Avenir Black"/>
              </a:rPr>
              <a:t>You make known to me the path of life; you will fill me with joy in your presence</a:t>
            </a:r>
            <a:r>
              <a:rPr lang="en-US" sz="1600" dirty="0" smtClean="0">
                <a:latin typeface="Avenir Black"/>
                <a:cs typeface="Avenir Black"/>
              </a:rPr>
              <a:t>, with </a:t>
            </a:r>
            <a:r>
              <a:rPr lang="en-US" sz="1600" dirty="0">
                <a:latin typeface="Avenir Black"/>
                <a:cs typeface="Avenir Black"/>
              </a:rPr>
              <a:t>eternal pleasures at your right hand.</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pic>
        <p:nvPicPr>
          <p:cNvPr id="3" name="Picture 2"/>
          <p:cNvPicPr>
            <a:picLocks noChangeAspect="1"/>
          </p:cNvPicPr>
          <p:nvPr/>
        </p:nvPicPr>
        <p:blipFill>
          <a:blip r:embed="rId2"/>
          <a:stretch>
            <a:fillRect/>
          </a:stretch>
        </p:blipFill>
        <p:spPr>
          <a:xfrm>
            <a:off x="0" y="-29532"/>
            <a:ext cx="3817441" cy="5143500"/>
          </a:xfrm>
          <a:prstGeom prst="rect">
            <a:avLst/>
          </a:prstGeom>
        </p:spPr>
      </p:pic>
      <p:sp>
        <p:nvSpPr>
          <p:cNvPr id="4" name="Rectangle 3"/>
          <p:cNvSpPr/>
          <p:nvPr/>
        </p:nvSpPr>
        <p:spPr>
          <a:xfrm>
            <a:off x="3967734" y="185719"/>
            <a:ext cx="4962128" cy="4431983"/>
          </a:xfrm>
          <a:prstGeom prst="rect">
            <a:avLst/>
          </a:prstGeom>
        </p:spPr>
        <p:txBody>
          <a:bodyPr wrap="square">
            <a:spAutoFit/>
          </a:bodyPr>
          <a:lstStyle/>
          <a:p>
            <a:r>
              <a:rPr lang="en-US" sz="2400" b="1" dirty="0"/>
              <a:t>Joshua 21:43-45 </a:t>
            </a:r>
            <a:r>
              <a:rPr lang="en-US" sz="2400" dirty="0"/>
              <a:t>So the Lord gave Israel all the land he had sworn to give their ancestors, and they took possession of it and settled there. </a:t>
            </a:r>
            <a:r>
              <a:rPr lang="en-US" sz="2400" b="1" baseline="30000" dirty="0"/>
              <a:t>44</a:t>
            </a:r>
            <a:r>
              <a:rPr lang="en-US" sz="2400" b="1" dirty="0"/>
              <a:t> </a:t>
            </a:r>
            <a:r>
              <a:rPr lang="en-US" sz="2400" dirty="0"/>
              <a:t>The Lord gave them rest on every side, just as he had sworn to their ancestors. Not one of their enemies withstood them; the Lord gave all their enemies into their hands. </a:t>
            </a:r>
            <a:r>
              <a:rPr lang="en-US" sz="2400" b="1" baseline="30000" dirty="0"/>
              <a:t>45</a:t>
            </a:r>
            <a:r>
              <a:rPr lang="en-US" sz="2400" b="1" dirty="0"/>
              <a:t> </a:t>
            </a:r>
            <a:r>
              <a:rPr lang="en-US" sz="2400" dirty="0"/>
              <a:t>Not one of all the Lord’s good promises to Israel failed; every one was fulfilled.</a:t>
            </a:r>
          </a:p>
          <a:p>
            <a:r>
              <a:rPr lang="en-US" dirty="0"/>
              <a:t> </a:t>
            </a:r>
          </a:p>
        </p:txBody>
      </p:sp>
    </p:spTree>
    <p:extLst>
      <p:ext uri="{BB962C8B-B14F-4D97-AF65-F5344CB8AC3E}">
        <p14:creationId xmlns:p14="http://schemas.microsoft.com/office/powerpoint/2010/main" val="407302860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4031873"/>
          </a:xfrm>
          <a:prstGeom prst="rect">
            <a:avLst/>
          </a:prstGeom>
        </p:spPr>
        <p:txBody>
          <a:bodyPr wrap="square">
            <a:spAutoFit/>
          </a:bodyPr>
          <a:lstStyle/>
          <a:p>
            <a:r>
              <a:rPr lang="en-US" sz="1600" b="1" dirty="0">
                <a:latin typeface="Avenir Black"/>
                <a:cs typeface="Avenir Black"/>
              </a:rPr>
              <a:t>Psalm 16:1-11 </a:t>
            </a:r>
            <a:r>
              <a:rPr lang="en-US" sz="1600" dirty="0">
                <a:latin typeface="Avenir Black"/>
                <a:cs typeface="Avenir Black"/>
              </a:rPr>
              <a:t>Keep me safe, my God, for in you I take refuge.</a:t>
            </a:r>
          </a:p>
          <a:p>
            <a:r>
              <a:rPr lang="en-US" sz="1600" b="1" baseline="30000" dirty="0">
                <a:latin typeface="Avenir Black"/>
                <a:cs typeface="Avenir Black"/>
              </a:rPr>
              <a:t>2</a:t>
            </a:r>
            <a:r>
              <a:rPr lang="en-US" sz="1600" b="1" dirty="0">
                <a:latin typeface="Avenir Black"/>
                <a:cs typeface="Avenir Black"/>
              </a:rPr>
              <a:t> </a:t>
            </a:r>
            <a:r>
              <a:rPr lang="en-US" sz="1600" dirty="0">
                <a:latin typeface="Avenir Black"/>
                <a:cs typeface="Avenir Black"/>
              </a:rPr>
              <a:t>I say to the Lord, “You are my Lord; apart from you I have no good thing.</a:t>
            </a:r>
            <a:r>
              <a:rPr lang="en-US" sz="1600" dirty="0" smtClean="0">
                <a:latin typeface="Avenir Black"/>
                <a:cs typeface="Avenir Black"/>
              </a:rPr>
              <a:t>” </a:t>
            </a:r>
            <a:r>
              <a:rPr lang="en-US" sz="1600" b="1" baseline="30000" dirty="0" smtClean="0">
                <a:latin typeface="Avenir Black"/>
                <a:cs typeface="Avenir Black"/>
              </a:rPr>
              <a:t>3</a:t>
            </a:r>
            <a:r>
              <a:rPr lang="en-US" sz="1600" b="1" dirty="0">
                <a:latin typeface="Avenir Black"/>
                <a:cs typeface="Avenir Black"/>
              </a:rPr>
              <a:t> </a:t>
            </a:r>
            <a:r>
              <a:rPr lang="en-US" sz="1600" dirty="0">
                <a:latin typeface="Avenir Black"/>
                <a:cs typeface="Avenir Black"/>
              </a:rPr>
              <a:t>I say of the holy people who are in the land, “They are the noble ones in whom is all my delight.</a:t>
            </a:r>
            <a:r>
              <a:rPr lang="en-US" sz="1600" dirty="0" smtClean="0">
                <a:latin typeface="Avenir Black"/>
                <a:cs typeface="Avenir Black"/>
              </a:rPr>
              <a:t>” </a:t>
            </a:r>
            <a:r>
              <a:rPr lang="en-US" sz="1600" b="1" baseline="30000" dirty="0" smtClean="0">
                <a:latin typeface="Avenir Black"/>
                <a:cs typeface="Avenir Black"/>
              </a:rPr>
              <a:t>4</a:t>
            </a:r>
            <a:r>
              <a:rPr lang="en-US" sz="1600" b="1" baseline="30000" dirty="0">
                <a:latin typeface="Avenir Black"/>
                <a:cs typeface="Avenir Black"/>
              </a:rPr>
              <a:t> </a:t>
            </a:r>
            <a:r>
              <a:rPr lang="en-US" sz="1600" dirty="0">
                <a:latin typeface="Avenir Black"/>
                <a:cs typeface="Avenir Black"/>
              </a:rPr>
              <a:t>Those who run after other gods will suffer more and more.</a:t>
            </a:r>
            <a:r>
              <a:rPr lang="en-US" sz="1600" b="1" dirty="0">
                <a:latin typeface="Avenir Black"/>
                <a:cs typeface="Avenir Black"/>
              </a:rPr>
              <a:t> </a:t>
            </a:r>
            <a:r>
              <a:rPr lang="en-US" sz="1600" dirty="0">
                <a:latin typeface="Avenir Black"/>
                <a:cs typeface="Avenir Black"/>
              </a:rPr>
              <a:t>I will not pour out libations of blood to such gods or take up their names on my lips</a:t>
            </a:r>
            <a:r>
              <a:rPr lang="en-US" sz="1600" dirty="0" smtClean="0">
                <a:latin typeface="Avenir Black"/>
                <a:cs typeface="Avenir Black"/>
              </a:rPr>
              <a:t>. </a:t>
            </a:r>
            <a:r>
              <a:rPr lang="en-US" sz="1600" b="1" baseline="30000" dirty="0" smtClean="0">
                <a:latin typeface="Avenir Black"/>
                <a:cs typeface="Avenir Black"/>
              </a:rPr>
              <a:t>5</a:t>
            </a:r>
            <a:r>
              <a:rPr lang="en-US" sz="1600" b="1" baseline="30000" dirty="0">
                <a:latin typeface="Avenir Black"/>
                <a:cs typeface="Avenir Black"/>
              </a:rPr>
              <a:t> </a:t>
            </a:r>
            <a:r>
              <a:rPr lang="en-US" sz="1600" dirty="0">
                <a:latin typeface="Avenir Black"/>
                <a:cs typeface="Avenir Black"/>
              </a:rPr>
              <a:t>Lord, you alone are my portion and my cup;</a:t>
            </a:r>
            <a:r>
              <a:rPr lang="en-US" sz="1600" b="1" dirty="0">
                <a:latin typeface="Avenir Black"/>
                <a:cs typeface="Avenir Black"/>
              </a:rPr>
              <a:t> </a:t>
            </a:r>
            <a:r>
              <a:rPr lang="en-US" sz="1600" dirty="0">
                <a:latin typeface="Avenir Black"/>
                <a:cs typeface="Avenir Black"/>
              </a:rPr>
              <a:t>you make my lot secure</a:t>
            </a:r>
            <a:r>
              <a:rPr lang="en-US" sz="1600" dirty="0" smtClean="0">
                <a:latin typeface="Avenir Black"/>
                <a:cs typeface="Avenir Black"/>
              </a:rPr>
              <a:t>. </a:t>
            </a:r>
            <a:r>
              <a:rPr lang="en-US" sz="1600" b="1" baseline="30000" dirty="0" smtClean="0">
                <a:latin typeface="Avenir Black"/>
                <a:cs typeface="Avenir Black"/>
              </a:rPr>
              <a:t>6</a:t>
            </a:r>
            <a:r>
              <a:rPr lang="en-US" sz="1600" b="1" dirty="0">
                <a:latin typeface="Avenir Black"/>
                <a:cs typeface="Avenir Black"/>
              </a:rPr>
              <a:t> </a:t>
            </a:r>
            <a:r>
              <a:rPr lang="en-US" sz="1600" dirty="0">
                <a:latin typeface="Avenir Black"/>
                <a:cs typeface="Avenir Black"/>
              </a:rPr>
              <a:t>The boundary lines have fallen for me in pleasant places;</a:t>
            </a:r>
            <a:r>
              <a:rPr lang="en-US" sz="1600" b="1" dirty="0">
                <a:latin typeface="Avenir Black"/>
                <a:cs typeface="Avenir Black"/>
              </a:rPr>
              <a:t> </a:t>
            </a:r>
            <a:r>
              <a:rPr lang="en-US" sz="1600" dirty="0">
                <a:latin typeface="Avenir Black"/>
                <a:cs typeface="Avenir Black"/>
              </a:rPr>
              <a:t>surely I have a delightful inheritance</a:t>
            </a:r>
            <a:r>
              <a:rPr lang="en-US" sz="1600" dirty="0" smtClean="0">
                <a:latin typeface="Avenir Black"/>
                <a:cs typeface="Avenir Black"/>
              </a:rPr>
              <a:t>. </a:t>
            </a:r>
            <a:r>
              <a:rPr lang="en-US" sz="1600" b="1" baseline="30000" dirty="0" smtClean="0">
                <a:latin typeface="Avenir Black"/>
                <a:cs typeface="Avenir Black"/>
              </a:rPr>
              <a:t>7</a:t>
            </a:r>
            <a:r>
              <a:rPr lang="en-US" sz="1600" b="1" dirty="0">
                <a:latin typeface="Avenir Black"/>
                <a:cs typeface="Avenir Black"/>
              </a:rPr>
              <a:t>  </a:t>
            </a:r>
            <a:r>
              <a:rPr lang="en-US" sz="1600" dirty="0">
                <a:latin typeface="Avenir Black"/>
                <a:cs typeface="Avenir Black"/>
              </a:rPr>
              <a:t>I will praise the Lord, who counsels me;</a:t>
            </a:r>
            <a:r>
              <a:rPr lang="en-US" sz="1600" b="1" dirty="0">
                <a:latin typeface="Avenir Black"/>
                <a:cs typeface="Avenir Black"/>
              </a:rPr>
              <a:t> </a:t>
            </a:r>
            <a:r>
              <a:rPr lang="en-US" sz="1600" dirty="0">
                <a:latin typeface="Avenir Black"/>
                <a:cs typeface="Avenir Black"/>
              </a:rPr>
              <a:t>even at night my heart instructs me</a:t>
            </a:r>
            <a:r>
              <a:rPr lang="en-US" sz="1600" dirty="0" smtClean="0">
                <a:latin typeface="Avenir Black"/>
                <a:cs typeface="Avenir Black"/>
              </a:rPr>
              <a:t>.</a:t>
            </a:r>
            <a:r>
              <a:rPr lang="en-US" sz="3200" b="1" baseline="30000" dirty="0" smtClean="0">
                <a:solidFill>
                  <a:srgbClr val="FFFF00"/>
                </a:solidFill>
                <a:latin typeface="Avenir Black"/>
                <a:cs typeface="Avenir Black"/>
              </a:rPr>
              <a:t>8</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I keep my eyes always on the Lord.</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With him at my right hand, I will not be shaken</a:t>
            </a:r>
            <a:r>
              <a:rPr lang="en-US" sz="3200" dirty="0" smtClean="0">
                <a:solidFill>
                  <a:srgbClr val="FFFF00"/>
                </a:solidFill>
                <a:latin typeface="Avenir Black"/>
                <a:cs typeface="Avenir Black"/>
              </a:rPr>
              <a:t>.</a:t>
            </a:r>
            <a:r>
              <a:rPr lang="en-US" sz="1600" b="1" baseline="30000" dirty="0" smtClean="0">
                <a:latin typeface="Avenir Black"/>
                <a:cs typeface="Avenir Black"/>
              </a:rPr>
              <a:t>9</a:t>
            </a:r>
            <a:r>
              <a:rPr lang="en-US" sz="1600" b="1" dirty="0">
                <a:latin typeface="Avenir Black"/>
                <a:cs typeface="Avenir Black"/>
              </a:rPr>
              <a:t> </a:t>
            </a:r>
            <a:r>
              <a:rPr lang="en-US" sz="1600" dirty="0">
                <a:latin typeface="Avenir Black"/>
                <a:cs typeface="Avenir Black"/>
              </a:rPr>
              <a:t>Therefore my heart is glad and my tongue rejoices; my body also will rest secure</a:t>
            </a:r>
            <a:r>
              <a:rPr lang="en-US" sz="1600" dirty="0" smtClean="0">
                <a:latin typeface="Avenir Black"/>
                <a:cs typeface="Avenir Black"/>
              </a:rPr>
              <a:t>,</a:t>
            </a:r>
            <a:r>
              <a:rPr lang="en-US" sz="1600" b="1" baseline="30000" dirty="0" smtClean="0">
                <a:latin typeface="Avenir Black"/>
                <a:cs typeface="Avenir Black"/>
              </a:rPr>
              <a:t>10</a:t>
            </a:r>
            <a:r>
              <a:rPr lang="en-US" sz="1600" b="1" dirty="0">
                <a:latin typeface="Avenir Black"/>
                <a:cs typeface="Avenir Black"/>
              </a:rPr>
              <a:t>  </a:t>
            </a:r>
            <a:r>
              <a:rPr lang="en-US" sz="1600" dirty="0">
                <a:latin typeface="Avenir Black"/>
                <a:cs typeface="Avenir Black"/>
              </a:rPr>
              <a:t>because you will not abandon me to the realm of the dead,</a:t>
            </a:r>
            <a:r>
              <a:rPr lang="en-US" sz="1600" b="1" dirty="0">
                <a:latin typeface="Avenir Black"/>
                <a:cs typeface="Avenir Black"/>
              </a:rPr>
              <a:t> </a:t>
            </a:r>
            <a:r>
              <a:rPr lang="en-US" sz="1600" dirty="0">
                <a:latin typeface="Avenir Black"/>
                <a:cs typeface="Avenir Black"/>
              </a:rPr>
              <a:t>nor will you let your faithful one see decay</a:t>
            </a:r>
            <a:r>
              <a:rPr lang="en-US" sz="1600" dirty="0" smtClean="0">
                <a:latin typeface="Avenir Black"/>
                <a:cs typeface="Avenir Black"/>
              </a:rPr>
              <a:t>. </a:t>
            </a:r>
            <a:r>
              <a:rPr lang="en-US" sz="1600" b="1" baseline="30000" dirty="0" smtClean="0">
                <a:latin typeface="Avenir Black"/>
                <a:cs typeface="Avenir Black"/>
              </a:rPr>
              <a:t>11</a:t>
            </a:r>
            <a:r>
              <a:rPr lang="en-US" sz="1600" b="1" dirty="0">
                <a:latin typeface="Avenir Black"/>
                <a:cs typeface="Avenir Black"/>
              </a:rPr>
              <a:t> </a:t>
            </a:r>
            <a:r>
              <a:rPr lang="en-US" sz="1600" dirty="0">
                <a:latin typeface="Avenir Black"/>
                <a:cs typeface="Avenir Black"/>
              </a:rPr>
              <a:t>You make known to me the path of life; you will fill me with joy in your presence</a:t>
            </a:r>
            <a:r>
              <a:rPr lang="en-US" sz="1600" dirty="0" smtClean="0">
                <a:latin typeface="Avenir Black"/>
                <a:cs typeface="Avenir Black"/>
              </a:rPr>
              <a:t>, with </a:t>
            </a:r>
            <a:r>
              <a:rPr lang="en-US" sz="1600" dirty="0">
                <a:latin typeface="Avenir Black"/>
                <a:cs typeface="Avenir Black"/>
              </a:rPr>
              <a:t>eternal pleasures at your right hand.</a:t>
            </a:r>
          </a:p>
        </p:txBody>
      </p:sp>
    </p:spTree>
    <p:extLst>
      <p:ext uri="{BB962C8B-B14F-4D97-AF65-F5344CB8AC3E}">
        <p14:creationId xmlns:p14="http://schemas.microsoft.com/office/powerpoint/2010/main" val="158060874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763" y="1"/>
            <a:ext cx="8959397" cy="830997"/>
          </a:xfrm>
          <a:prstGeom prst="rect">
            <a:avLst/>
          </a:prstGeom>
        </p:spPr>
        <p:txBody>
          <a:bodyPr wrap="square">
            <a:spAutoFit/>
          </a:bodyPr>
          <a:lstStyle/>
          <a:p>
            <a:r>
              <a:rPr lang="en-US" sz="4800" dirty="0">
                <a:latin typeface="Arial Hebrew"/>
                <a:cs typeface="Arial Hebrew"/>
              </a:rPr>
              <a:t> </a:t>
            </a:r>
          </a:p>
        </p:txBody>
      </p:sp>
      <p:pic>
        <p:nvPicPr>
          <p:cNvPr id="4" name="Picture 3"/>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827021" y="2110085"/>
            <a:ext cx="7984694" cy="1600438"/>
          </a:xfrm>
          <a:prstGeom prst="rect">
            <a:avLst/>
          </a:prstGeom>
        </p:spPr>
        <p:txBody>
          <a:bodyPr wrap="square">
            <a:spAutoFit/>
          </a:bodyPr>
          <a:lstStyle/>
          <a:p>
            <a:r>
              <a:rPr lang="en-US" sz="4000" b="1" dirty="0">
                <a:effectLst>
                  <a:glow rad="228600">
                    <a:schemeClr val="accent1">
                      <a:satMod val="175000"/>
                      <a:alpha val="40000"/>
                    </a:schemeClr>
                  </a:glow>
                </a:effectLst>
              </a:rPr>
              <a:t>Psalm 73:23</a:t>
            </a:r>
            <a:r>
              <a:rPr lang="en-US" sz="4000" dirty="0">
                <a:effectLst>
                  <a:glow rad="228600">
                    <a:schemeClr val="accent1">
                      <a:satMod val="175000"/>
                      <a:alpha val="40000"/>
                    </a:schemeClr>
                  </a:glow>
                </a:effectLst>
              </a:rPr>
              <a:t> Yet I am always with you; you hold me by my right hand. </a:t>
            </a:r>
          </a:p>
          <a:p>
            <a:r>
              <a:rPr lang="en-US" dirty="0"/>
              <a:t> </a:t>
            </a:r>
          </a:p>
        </p:txBody>
      </p:sp>
    </p:spTree>
    <p:extLst>
      <p:ext uri="{BB962C8B-B14F-4D97-AF65-F5344CB8AC3E}">
        <p14:creationId xmlns:p14="http://schemas.microsoft.com/office/powerpoint/2010/main" val="45763171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4031873"/>
          </a:xfrm>
          <a:prstGeom prst="rect">
            <a:avLst/>
          </a:prstGeom>
        </p:spPr>
        <p:txBody>
          <a:bodyPr wrap="square">
            <a:spAutoFit/>
          </a:bodyPr>
          <a:lstStyle/>
          <a:p>
            <a:r>
              <a:rPr lang="en-US" sz="1600" b="1" dirty="0">
                <a:latin typeface="Avenir Black"/>
                <a:cs typeface="Avenir Black"/>
              </a:rPr>
              <a:t>Psalm 16:1-11 </a:t>
            </a:r>
            <a:r>
              <a:rPr lang="en-US" sz="1600" dirty="0">
                <a:latin typeface="Avenir Black"/>
                <a:cs typeface="Avenir Black"/>
              </a:rPr>
              <a:t>Keep me safe, my God, for in you I take refuge.</a:t>
            </a:r>
          </a:p>
          <a:p>
            <a:r>
              <a:rPr lang="en-US" sz="1600" b="1" baseline="30000" dirty="0">
                <a:latin typeface="Avenir Black"/>
                <a:cs typeface="Avenir Black"/>
              </a:rPr>
              <a:t>2</a:t>
            </a:r>
            <a:r>
              <a:rPr lang="en-US" sz="1600" b="1" dirty="0">
                <a:latin typeface="Avenir Black"/>
                <a:cs typeface="Avenir Black"/>
              </a:rPr>
              <a:t> </a:t>
            </a:r>
            <a:r>
              <a:rPr lang="en-US" sz="1600" dirty="0">
                <a:latin typeface="Avenir Black"/>
                <a:cs typeface="Avenir Black"/>
              </a:rPr>
              <a:t>I say to the Lord, “You are my Lord; apart from you I have no good thing.</a:t>
            </a:r>
            <a:r>
              <a:rPr lang="en-US" sz="1600" dirty="0" smtClean="0">
                <a:latin typeface="Avenir Black"/>
                <a:cs typeface="Avenir Black"/>
              </a:rPr>
              <a:t>” </a:t>
            </a:r>
            <a:r>
              <a:rPr lang="en-US" sz="1600" b="1" baseline="30000" dirty="0" smtClean="0">
                <a:latin typeface="Avenir Black"/>
                <a:cs typeface="Avenir Black"/>
              </a:rPr>
              <a:t>3</a:t>
            </a:r>
            <a:r>
              <a:rPr lang="en-US" sz="1600" b="1" dirty="0">
                <a:latin typeface="Avenir Black"/>
                <a:cs typeface="Avenir Black"/>
              </a:rPr>
              <a:t> </a:t>
            </a:r>
            <a:r>
              <a:rPr lang="en-US" sz="1600" dirty="0">
                <a:latin typeface="Avenir Black"/>
                <a:cs typeface="Avenir Black"/>
              </a:rPr>
              <a:t>I say of the holy people who are in the land, “They are the noble ones in whom is all my delight.</a:t>
            </a:r>
            <a:r>
              <a:rPr lang="en-US" sz="1600" dirty="0" smtClean="0">
                <a:latin typeface="Avenir Black"/>
                <a:cs typeface="Avenir Black"/>
              </a:rPr>
              <a:t>” </a:t>
            </a:r>
            <a:r>
              <a:rPr lang="en-US" sz="1600" b="1" baseline="30000" dirty="0" smtClean="0">
                <a:latin typeface="Avenir Black"/>
                <a:cs typeface="Avenir Black"/>
              </a:rPr>
              <a:t>4</a:t>
            </a:r>
            <a:r>
              <a:rPr lang="en-US" sz="1600" b="1" baseline="30000" dirty="0">
                <a:latin typeface="Avenir Black"/>
                <a:cs typeface="Avenir Black"/>
              </a:rPr>
              <a:t> </a:t>
            </a:r>
            <a:r>
              <a:rPr lang="en-US" sz="1600" dirty="0">
                <a:latin typeface="Avenir Black"/>
                <a:cs typeface="Avenir Black"/>
              </a:rPr>
              <a:t>Those who run after other gods will suffer more and more.</a:t>
            </a:r>
            <a:r>
              <a:rPr lang="en-US" sz="1600" b="1" dirty="0">
                <a:latin typeface="Avenir Black"/>
                <a:cs typeface="Avenir Black"/>
              </a:rPr>
              <a:t> </a:t>
            </a:r>
            <a:r>
              <a:rPr lang="en-US" sz="1600" dirty="0">
                <a:latin typeface="Avenir Black"/>
                <a:cs typeface="Avenir Black"/>
              </a:rPr>
              <a:t>I will not pour out libations of blood to such gods or take up their names on my lips</a:t>
            </a:r>
            <a:r>
              <a:rPr lang="en-US" sz="1600" dirty="0" smtClean="0">
                <a:latin typeface="Avenir Black"/>
                <a:cs typeface="Avenir Black"/>
              </a:rPr>
              <a:t>. </a:t>
            </a:r>
            <a:r>
              <a:rPr lang="en-US" sz="1600" b="1" baseline="30000" dirty="0" smtClean="0">
                <a:latin typeface="Avenir Black"/>
                <a:cs typeface="Avenir Black"/>
              </a:rPr>
              <a:t>5</a:t>
            </a:r>
            <a:r>
              <a:rPr lang="en-US" sz="1600" b="1" baseline="30000" dirty="0">
                <a:latin typeface="Avenir Black"/>
                <a:cs typeface="Avenir Black"/>
              </a:rPr>
              <a:t> </a:t>
            </a:r>
            <a:r>
              <a:rPr lang="en-US" sz="1600" dirty="0">
                <a:latin typeface="Avenir Black"/>
                <a:cs typeface="Avenir Black"/>
              </a:rPr>
              <a:t>Lord, you alone are my portion and my cup;</a:t>
            </a:r>
            <a:r>
              <a:rPr lang="en-US" sz="1600" b="1" dirty="0">
                <a:latin typeface="Avenir Black"/>
                <a:cs typeface="Avenir Black"/>
              </a:rPr>
              <a:t> </a:t>
            </a:r>
            <a:r>
              <a:rPr lang="en-US" sz="1600" dirty="0">
                <a:latin typeface="Avenir Black"/>
                <a:cs typeface="Avenir Black"/>
              </a:rPr>
              <a:t>you make my lot secure</a:t>
            </a:r>
            <a:r>
              <a:rPr lang="en-US" sz="1600" dirty="0" smtClean="0">
                <a:latin typeface="Avenir Black"/>
                <a:cs typeface="Avenir Black"/>
              </a:rPr>
              <a:t>. </a:t>
            </a:r>
            <a:r>
              <a:rPr lang="en-US" sz="1600" b="1" baseline="30000" dirty="0" smtClean="0">
                <a:latin typeface="Avenir Black"/>
                <a:cs typeface="Avenir Black"/>
              </a:rPr>
              <a:t>6</a:t>
            </a:r>
            <a:r>
              <a:rPr lang="en-US" sz="1600" b="1" dirty="0">
                <a:latin typeface="Avenir Black"/>
                <a:cs typeface="Avenir Black"/>
              </a:rPr>
              <a:t> </a:t>
            </a:r>
            <a:r>
              <a:rPr lang="en-US" sz="1600" dirty="0">
                <a:latin typeface="Avenir Black"/>
                <a:cs typeface="Avenir Black"/>
              </a:rPr>
              <a:t>The boundary lines have fallen for me in pleasant places;</a:t>
            </a:r>
            <a:r>
              <a:rPr lang="en-US" sz="1600" b="1" dirty="0">
                <a:latin typeface="Avenir Black"/>
                <a:cs typeface="Avenir Black"/>
              </a:rPr>
              <a:t> </a:t>
            </a:r>
            <a:r>
              <a:rPr lang="en-US" sz="1600" dirty="0">
                <a:latin typeface="Avenir Black"/>
                <a:cs typeface="Avenir Black"/>
              </a:rPr>
              <a:t>surely I have a delightful inheritance</a:t>
            </a:r>
            <a:r>
              <a:rPr lang="en-US" sz="1600" dirty="0" smtClean="0">
                <a:latin typeface="Avenir Black"/>
                <a:cs typeface="Avenir Black"/>
              </a:rPr>
              <a:t>. </a:t>
            </a:r>
            <a:r>
              <a:rPr lang="en-US" sz="1600" b="1" baseline="30000" dirty="0" smtClean="0">
                <a:latin typeface="Avenir Black"/>
                <a:cs typeface="Avenir Black"/>
              </a:rPr>
              <a:t>7</a:t>
            </a:r>
            <a:r>
              <a:rPr lang="en-US" sz="1600" b="1" dirty="0">
                <a:latin typeface="Avenir Black"/>
                <a:cs typeface="Avenir Black"/>
              </a:rPr>
              <a:t>  </a:t>
            </a:r>
            <a:r>
              <a:rPr lang="en-US" sz="1600" dirty="0">
                <a:latin typeface="Avenir Black"/>
                <a:cs typeface="Avenir Black"/>
              </a:rPr>
              <a:t>I will praise the Lord, who counsels me;</a:t>
            </a:r>
            <a:r>
              <a:rPr lang="en-US" sz="1600" b="1" dirty="0">
                <a:latin typeface="Avenir Black"/>
                <a:cs typeface="Avenir Black"/>
              </a:rPr>
              <a:t> </a:t>
            </a:r>
            <a:r>
              <a:rPr lang="en-US" sz="1600" dirty="0">
                <a:latin typeface="Avenir Black"/>
                <a:cs typeface="Avenir Black"/>
              </a:rPr>
              <a:t>even at night my heart instructs me</a:t>
            </a:r>
            <a:r>
              <a:rPr lang="en-US" sz="1600" dirty="0" smtClean="0">
                <a:latin typeface="Avenir Black"/>
                <a:cs typeface="Avenir Black"/>
              </a:rPr>
              <a:t>.</a:t>
            </a:r>
            <a:r>
              <a:rPr lang="en-US" sz="1600" b="1" baseline="30000" dirty="0" smtClean="0">
                <a:latin typeface="Avenir Black"/>
                <a:cs typeface="Avenir Black"/>
              </a:rPr>
              <a:t>8</a:t>
            </a:r>
            <a:r>
              <a:rPr lang="en-US" sz="1600" b="1" dirty="0">
                <a:latin typeface="Avenir Black"/>
                <a:cs typeface="Avenir Black"/>
              </a:rPr>
              <a:t>  </a:t>
            </a:r>
            <a:r>
              <a:rPr lang="en-US" sz="1600" dirty="0">
                <a:latin typeface="Avenir Black"/>
                <a:cs typeface="Avenir Black"/>
              </a:rPr>
              <a:t>I keep my eyes always on the Lord.</a:t>
            </a:r>
            <a:r>
              <a:rPr lang="en-US" sz="1600" b="1" dirty="0">
                <a:latin typeface="Avenir Black"/>
                <a:cs typeface="Avenir Black"/>
              </a:rPr>
              <a:t> </a:t>
            </a:r>
            <a:r>
              <a:rPr lang="en-US" sz="1600" dirty="0">
                <a:latin typeface="Avenir Black"/>
                <a:cs typeface="Avenir Black"/>
              </a:rPr>
              <a:t>With him at my right hand, I will not be shaken</a:t>
            </a:r>
            <a:r>
              <a:rPr lang="en-US" sz="1600" dirty="0" smtClean="0">
                <a:latin typeface="Avenir Black"/>
                <a:cs typeface="Avenir Black"/>
              </a:rPr>
              <a:t>.</a:t>
            </a:r>
            <a:r>
              <a:rPr lang="en-US" sz="3200" b="1" baseline="30000" dirty="0" smtClean="0">
                <a:solidFill>
                  <a:srgbClr val="FFFF00"/>
                </a:solidFill>
                <a:latin typeface="Avenir Black"/>
                <a:cs typeface="Avenir Black"/>
              </a:rPr>
              <a:t>9</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Therefore my heart is glad and my tongue rejoices; my body also will rest secure</a:t>
            </a:r>
            <a:r>
              <a:rPr lang="en-US" sz="3200" dirty="0" smtClean="0">
                <a:solidFill>
                  <a:srgbClr val="FFFF00"/>
                </a:solidFill>
                <a:latin typeface="Avenir Black"/>
                <a:cs typeface="Avenir Black"/>
              </a:rPr>
              <a:t>,</a:t>
            </a:r>
            <a:r>
              <a:rPr lang="en-US" sz="1600" b="1" baseline="30000" dirty="0" smtClean="0">
                <a:latin typeface="Avenir Black"/>
                <a:cs typeface="Avenir Black"/>
              </a:rPr>
              <a:t>10</a:t>
            </a:r>
            <a:r>
              <a:rPr lang="en-US" sz="1600" b="1" dirty="0">
                <a:latin typeface="Avenir Black"/>
                <a:cs typeface="Avenir Black"/>
              </a:rPr>
              <a:t>  </a:t>
            </a:r>
            <a:r>
              <a:rPr lang="en-US" sz="1600" dirty="0">
                <a:latin typeface="Avenir Black"/>
                <a:cs typeface="Avenir Black"/>
              </a:rPr>
              <a:t>because you will not abandon me to the realm of the dead,</a:t>
            </a:r>
            <a:r>
              <a:rPr lang="en-US" sz="1600" b="1" dirty="0">
                <a:latin typeface="Avenir Black"/>
                <a:cs typeface="Avenir Black"/>
              </a:rPr>
              <a:t> </a:t>
            </a:r>
            <a:r>
              <a:rPr lang="en-US" sz="1600" dirty="0">
                <a:latin typeface="Avenir Black"/>
                <a:cs typeface="Avenir Black"/>
              </a:rPr>
              <a:t>nor will you let your faithful one see decay</a:t>
            </a:r>
            <a:r>
              <a:rPr lang="en-US" sz="1600" dirty="0" smtClean="0">
                <a:latin typeface="Avenir Black"/>
                <a:cs typeface="Avenir Black"/>
              </a:rPr>
              <a:t>. </a:t>
            </a:r>
            <a:r>
              <a:rPr lang="en-US" sz="1600" b="1" baseline="30000" dirty="0" smtClean="0">
                <a:latin typeface="Avenir Black"/>
                <a:cs typeface="Avenir Black"/>
              </a:rPr>
              <a:t>11</a:t>
            </a:r>
            <a:r>
              <a:rPr lang="en-US" sz="1600" b="1" dirty="0">
                <a:latin typeface="Avenir Black"/>
                <a:cs typeface="Avenir Black"/>
              </a:rPr>
              <a:t> </a:t>
            </a:r>
            <a:r>
              <a:rPr lang="en-US" sz="1600" dirty="0">
                <a:latin typeface="Avenir Black"/>
                <a:cs typeface="Avenir Black"/>
              </a:rPr>
              <a:t>You make known to me the path of life; you will fill me with joy in your presence</a:t>
            </a:r>
            <a:r>
              <a:rPr lang="en-US" sz="1600" dirty="0" smtClean="0">
                <a:latin typeface="Avenir Black"/>
                <a:cs typeface="Avenir Black"/>
              </a:rPr>
              <a:t>, with </a:t>
            </a:r>
            <a:r>
              <a:rPr lang="en-US" sz="1600" dirty="0">
                <a:latin typeface="Avenir Black"/>
                <a:cs typeface="Avenir Black"/>
              </a:rPr>
              <a:t>eternal pleasures at your right hand.</a:t>
            </a:r>
          </a:p>
        </p:txBody>
      </p:sp>
    </p:spTree>
    <p:extLst>
      <p:ext uri="{BB962C8B-B14F-4D97-AF65-F5344CB8AC3E}">
        <p14:creationId xmlns:p14="http://schemas.microsoft.com/office/powerpoint/2010/main" val="158060874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19957320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5139868"/>
          </a:xfrm>
          <a:prstGeom prst="rect">
            <a:avLst/>
          </a:prstGeom>
        </p:spPr>
        <p:txBody>
          <a:bodyPr wrap="square">
            <a:spAutoFit/>
          </a:bodyPr>
          <a:lstStyle/>
          <a:p>
            <a:r>
              <a:rPr lang="en-US" sz="1200" b="1" dirty="0">
                <a:latin typeface="Avenir Black"/>
                <a:cs typeface="Avenir Black"/>
              </a:rPr>
              <a:t>Psalm 16:1-11 </a:t>
            </a:r>
            <a:r>
              <a:rPr lang="en-US" sz="1200" dirty="0">
                <a:latin typeface="Avenir Black"/>
                <a:cs typeface="Avenir Black"/>
              </a:rPr>
              <a:t>Keep me safe, my God, for in you I take refuge.</a:t>
            </a:r>
          </a:p>
          <a:p>
            <a:r>
              <a:rPr lang="en-US" sz="1200" b="1" baseline="30000" dirty="0">
                <a:latin typeface="Avenir Black"/>
                <a:cs typeface="Avenir Black"/>
              </a:rPr>
              <a:t>2</a:t>
            </a:r>
            <a:r>
              <a:rPr lang="en-US" sz="1200" b="1" dirty="0">
                <a:latin typeface="Avenir Black"/>
                <a:cs typeface="Avenir Black"/>
              </a:rPr>
              <a:t> </a:t>
            </a:r>
            <a:r>
              <a:rPr lang="en-US" sz="1200" dirty="0">
                <a:latin typeface="Avenir Black"/>
                <a:cs typeface="Avenir Black"/>
              </a:rPr>
              <a:t>I say to the Lord, “You are my Lord; apart from you I have no good thing.</a:t>
            </a:r>
            <a:r>
              <a:rPr lang="en-US" sz="1200" dirty="0" smtClean="0">
                <a:latin typeface="Avenir Black"/>
                <a:cs typeface="Avenir Black"/>
              </a:rPr>
              <a:t>” </a:t>
            </a:r>
            <a:r>
              <a:rPr lang="en-US" sz="1200" b="1" baseline="30000" dirty="0" smtClean="0">
                <a:latin typeface="Avenir Black"/>
                <a:cs typeface="Avenir Black"/>
              </a:rPr>
              <a:t>3</a:t>
            </a:r>
            <a:r>
              <a:rPr lang="en-US" sz="1200" b="1" dirty="0">
                <a:latin typeface="Avenir Black"/>
                <a:cs typeface="Avenir Black"/>
              </a:rPr>
              <a:t> </a:t>
            </a:r>
            <a:r>
              <a:rPr lang="en-US" sz="1200" dirty="0">
                <a:latin typeface="Avenir Black"/>
                <a:cs typeface="Avenir Black"/>
              </a:rPr>
              <a:t>I say of the holy people who are in the land, “They are the noble ones in whom is all my delight.</a:t>
            </a:r>
            <a:r>
              <a:rPr lang="en-US" sz="1200" dirty="0" smtClean="0">
                <a:latin typeface="Avenir Black"/>
                <a:cs typeface="Avenir Black"/>
              </a:rPr>
              <a:t>” </a:t>
            </a:r>
            <a:r>
              <a:rPr lang="en-US" sz="1200" b="1" baseline="30000" dirty="0" smtClean="0">
                <a:latin typeface="Avenir Black"/>
                <a:cs typeface="Avenir Black"/>
              </a:rPr>
              <a:t>4</a:t>
            </a:r>
            <a:r>
              <a:rPr lang="en-US" sz="1200" b="1" baseline="30000" dirty="0">
                <a:latin typeface="Avenir Black"/>
                <a:cs typeface="Avenir Black"/>
              </a:rPr>
              <a:t> </a:t>
            </a:r>
            <a:r>
              <a:rPr lang="en-US" sz="1200" dirty="0">
                <a:latin typeface="Avenir Black"/>
                <a:cs typeface="Avenir Black"/>
              </a:rPr>
              <a:t>Those who run after other gods will suffer more and more.</a:t>
            </a:r>
            <a:r>
              <a:rPr lang="en-US" sz="1200" b="1" dirty="0">
                <a:latin typeface="Avenir Black"/>
                <a:cs typeface="Avenir Black"/>
              </a:rPr>
              <a:t> </a:t>
            </a:r>
            <a:r>
              <a:rPr lang="en-US" sz="1200" dirty="0">
                <a:latin typeface="Avenir Black"/>
                <a:cs typeface="Avenir Black"/>
              </a:rPr>
              <a:t>I will not pour out libations of blood to such gods or take up their names on my lips</a:t>
            </a:r>
            <a:r>
              <a:rPr lang="en-US" sz="1200" dirty="0" smtClean="0">
                <a:latin typeface="Avenir Black"/>
                <a:cs typeface="Avenir Black"/>
              </a:rPr>
              <a:t>. </a:t>
            </a:r>
            <a:r>
              <a:rPr lang="en-US" sz="1200" b="1" baseline="30000" dirty="0" smtClean="0">
                <a:latin typeface="Avenir Black"/>
                <a:cs typeface="Avenir Black"/>
              </a:rPr>
              <a:t>5</a:t>
            </a:r>
            <a:r>
              <a:rPr lang="en-US" sz="1200" b="1" baseline="30000" dirty="0">
                <a:latin typeface="Avenir Black"/>
                <a:cs typeface="Avenir Black"/>
              </a:rPr>
              <a:t> </a:t>
            </a:r>
            <a:r>
              <a:rPr lang="en-US" sz="1200" dirty="0">
                <a:latin typeface="Avenir Black"/>
                <a:cs typeface="Avenir Black"/>
              </a:rPr>
              <a:t>Lord, you alone are my portion and my cup;</a:t>
            </a:r>
            <a:r>
              <a:rPr lang="en-US" sz="1200" b="1" dirty="0">
                <a:latin typeface="Avenir Black"/>
                <a:cs typeface="Avenir Black"/>
              </a:rPr>
              <a:t> </a:t>
            </a:r>
            <a:r>
              <a:rPr lang="en-US" sz="1200" dirty="0">
                <a:latin typeface="Avenir Black"/>
                <a:cs typeface="Avenir Black"/>
              </a:rPr>
              <a:t>you make my lot secure</a:t>
            </a:r>
            <a:r>
              <a:rPr lang="en-US" sz="1200" dirty="0" smtClean="0">
                <a:latin typeface="Avenir Black"/>
                <a:cs typeface="Avenir Black"/>
              </a:rPr>
              <a:t>. </a:t>
            </a:r>
            <a:r>
              <a:rPr lang="en-US" sz="1200" b="1" baseline="30000" dirty="0" smtClean="0">
                <a:latin typeface="Avenir Black"/>
                <a:cs typeface="Avenir Black"/>
              </a:rPr>
              <a:t>6</a:t>
            </a:r>
            <a:r>
              <a:rPr lang="en-US" sz="1200" b="1" dirty="0">
                <a:latin typeface="Avenir Black"/>
                <a:cs typeface="Avenir Black"/>
              </a:rPr>
              <a:t> </a:t>
            </a:r>
            <a:r>
              <a:rPr lang="en-US" sz="1200" dirty="0">
                <a:latin typeface="Avenir Black"/>
                <a:cs typeface="Avenir Black"/>
              </a:rPr>
              <a:t>The boundary lines have fallen for me in pleasant places;</a:t>
            </a:r>
            <a:r>
              <a:rPr lang="en-US" sz="1200" b="1" dirty="0">
                <a:latin typeface="Avenir Black"/>
                <a:cs typeface="Avenir Black"/>
              </a:rPr>
              <a:t> </a:t>
            </a:r>
            <a:r>
              <a:rPr lang="en-US" sz="1200" dirty="0">
                <a:latin typeface="Avenir Black"/>
                <a:cs typeface="Avenir Black"/>
              </a:rPr>
              <a:t>surely I have a delightful inheritance</a:t>
            </a:r>
            <a:r>
              <a:rPr lang="en-US" sz="1200" dirty="0" smtClean="0">
                <a:latin typeface="Avenir Black"/>
                <a:cs typeface="Avenir Black"/>
              </a:rPr>
              <a:t>. </a:t>
            </a:r>
            <a:r>
              <a:rPr lang="en-US" sz="1200" b="1" baseline="30000" dirty="0" smtClean="0">
                <a:latin typeface="Avenir Black"/>
                <a:cs typeface="Avenir Black"/>
              </a:rPr>
              <a:t>7</a:t>
            </a:r>
            <a:r>
              <a:rPr lang="en-US" sz="1200" b="1" dirty="0">
                <a:latin typeface="Avenir Black"/>
                <a:cs typeface="Avenir Black"/>
              </a:rPr>
              <a:t>  </a:t>
            </a:r>
            <a:r>
              <a:rPr lang="en-US" sz="1200" dirty="0">
                <a:latin typeface="Avenir Black"/>
                <a:cs typeface="Avenir Black"/>
              </a:rPr>
              <a:t>I will praise the Lord, who counsels me;</a:t>
            </a:r>
            <a:r>
              <a:rPr lang="en-US" sz="1200" b="1" dirty="0">
                <a:latin typeface="Avenir Black"/>
                <a:cs typeface="Avenir Black"/>
              </a:rPr>
              <a:t> </a:t>
            </a:r>
            <a:r>
              <a:rPr lang="en-US" sz="1200" dirty="0">
                <a:latin typeface="Avenir Black"/>
                <a:cs typeface="Avenir Black"/>
              </a:rPr>
              <a:t>even at night my heart instructs me</a:t>
            </a:r>
            <a:r>
              <a:rPr lang="en-US" sz="1200" dirty="0" smtClean="0">
                <a:latin typeface="Avenir Black"/>
                <a:cs typeface="Avenir Black"/>
              </a:rPr>
              <a:t>.</a:t>
            </a:r>
            <a:r>
              <a:rPr lang="en-US" sz="1200" b="1" baseline="30000" dirty="0" smtClean="0">
                <a:latin typeface="Avenir Black"/>
                <a:cs typeface="Avenir Black"/>
              </a:rPr>
              <a:t>8</a:t>
            </a:r>
            <a:r>
              <a:rPr lang="en-US" sz="1200" b="1" dirty="0">
                <a:latin typeface="Avenir Black"/>
                <a:cs typeface="Avenir Black"/>
              </a:rPr>
              <a:t>  </a:t>
            </a:r>
            <a:r>
              <a:rPr lang="en-US" sz="1200" dirty="0">
                <a:latin typeface="Avenir Black"/>
                <a:cs typeface="Avenir Black"/>
              </a:rPr>
              <a:t>I keep my eyes always on the Lord.</a:t>
            </a:r>
            <a:r>
              <a:rPr lang="en-US" sz="1200" b="1" dirty="0">
                <a:latin typeface="Avenir Black"/>
                <a:cs typeface="Avenir Black"/>
              </a:rPr>
              <a:t> </a:t>
            </a:r>
            <a:r>
              <a:rPr lang="en-US" sz="1200" dirty="0">
                <a:latin typeface="Avenir Black"/>
                <a:cs typeface="Avenir Black"/>
              </a:rPr>
              <a:t>With him at my right hand, I will not be shaken</a:t>
            </a:r>
            <a:r>
              <a:rPr lang="en-US" sz="1200" dirty="0" smtClean="0">
                <a:latin typeface="Avenir Black"/>
                <a:cs typeface="Avenir Black"/>
              </a:rPr>
              <a:t>.</a:t>
            </a:r>
            <a:r>
              <a:rPr lang="en-US" sz="3200" b="1" baseline="30000" dirty="0" smtClean="0">
                <a:solidFill>
                  <a:srgbClr val="FFFF00"/>
                </a:solidFill>
                <a:latin typeface="Avenir Black"/>
                <a:cs typeface="Avenir Black"/>
              </a:rPr>
              <a:t>9</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Therefore my heart is glad and my tongue rejoices; my body also will rest secure</a:t>
            </a:r>
            <a:r>
              <a:rPr lang="en-US" sz="3200" dirty="0" smtClean="0">
                <a:solidFill>
                  <a:srgbClr val="FFFF00"/>
                </a:solidFill>
                <a:latin typeface="Avenir Black"/>
                <a:cs typeface="Avenir Black"/>
              </a:rPr>
              <a:t>,</a:t>
            </a:r>
            <a:r>
              <a:rPr lang="en-US" sz="3200" b="1" baseline="30000" dirty="0" smtClean="0">
                <a:solidFill>
                  <a:srgbClr val="FFFF00"/>
                </a:solidFill>
                <a:latin typeface="Avenir Black"/>
                <a:cs typeface="Avenir Black"/>
              </a:rPr>
              <a:t>10</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because you will not abandon me to the realm of the dead,</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nor will you let your faithful one see decay</a:t>
            </a:r>
            <a:r>
              <a:rPr lang="en-US" sz="3200" dirty="0" smtClean="0">
                <a:solidFill>
                  <a:srgbClr val="FFFF00"/>
                </a:solidFill>
                <a:latin typeface="Avenir Black"/>
                <a:cs typeface="Avenir Black"/>
              </a:rPr>
              <a:t>. </a:t>
            </a:r>
            <a:r>
              <a:rPr lang="en-US" sz="3200" b="1" baseline="30000" dirty="0" smtClean="0">
                <a:solidFill>
                  <a:srgbClr val="FFFF00"/>
                </a:solidFill>
                <a:latin typeface="Avenir Black"/>
                <a:cs typeface="Avenir Black"/>
              </a:rPr>
              <a:t>11</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You make known to me the path of life; you will fill me with joy in your presence</a:t>
            </a:r>
            <a:r>
              <a:rPr lang="en-US" sz="3200" dirty="0" smtClean="0">
                <a:solidFill>
                  <a:srgbClr val="FFFF00"/>
                </a:solidFill>
                <a:latin typeface="Avenir Black"/>
                <a:cs typeface="Avenir Black"/>
              </a:rPr>
              <a:t>, with </a:t>
            </a:r>
            <a:r>
              <a:rPr lang="en-US" sz="3200" dirty="0">
                <a:solidFill>
                  <a:srgbClr val="FFFF00"/>
                </a:solidFill>
                <a:latin typeface="Avenir Black"/>
                <a:cs typeface="Avenir Black"/>
              </a:rPr>
              <a:t>eternal pleasures at your right hand.</a:t>
            </a:r>
          </a:p>
        </p:txBody>
      </p:sp>
    </p:spTree>
    <p:extLst>
      <p:ext uri="{BB962C8B-B14F-4D97-AF65-F5344CB8AC3E}">
        <p14:creationId xmlns:p14="http://schemas.microsoft.com/office/powerpoint/2010/main" val="158060874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7373" y="157504"/>
            <a:ext cx="8782179" cy="4524315"/>
          </a:xfrm>
          <a:prstGeom prst="rect">
            <a:avLst/>
          </a:prstGeom>
        </p:spPr>
        <p:txBody>
          <a:bodyPr wrap="square">
            <a:spAutoFit/>
          </a:bodyPr>
          <a:lstStyle/>
          <a:p>
            <a:r>
              <a:rPr lang="en-US" sz="3200" b="1" dirty="0"/>
              <a:t>Acts 2:25-28  </a:t>
            </a:r>
            <a:endParaRPr lang="en-US" sz="3200" b="1" dirty="0" smtClean="0"/>
          </a:p>
          <a:p>
            <a:r>
              <a:rPr lang="en-US" sz="3200" dirty="0" smtClean="0"/>
              <a:t>David </a:t>
            </a:r>
            <a:r>
              <a:rPr lang="en-US" sz="3200" dirty="0"/>
              <a:t>said about him: “‘I saw the Lord always before me. Because he is at my right hand, I will not be shaken. </a:t>
            </a:r>
            <a:r>
              <a:rPr lang="en-US" sz="3200" b="1" baseline="30000" dirty="0"/>
              <a:t>26</a:t>
            </a:r>
            <a:r>
              <a:rPr lang="en-US" sz="3200" b="1" dirty="0"/>
              <a:t> </a:t>
            </a:r>
            <a:r>
              <a:rPr lang="en-US" sz="3200" dirty="0"/>
              <a:t>Therefore my heart is glad and my tongue rejoices;</a:t>
            </a:r>
            <a:r>
              <a:rPr lang="en-US" sz="3200" b="1" dirty="0"/>
              <a:t> </a:t>
            </a:r>
            <a:r>
              <a:rPr lang="en-US" sz="3200" dirty="0"/>
              <a:t>my body also will rest in hope,</a:t>
            </a:r>
            <a:r>
              <a:rPr lang="en-US" sz="3200" b="1" dirty="0"/>
              <a:t> </a:t>
            </a:r>
            <a:r>
              <a:rPr lang="en-US" sz="3200" b="1" baseline="30000" dirty="0"/>
              <a:t>27</a:t>
            </a:r>
            <a:r>
              <a:rPr lang="en-US" sz="3200" b="1" dirty="0"/>
              <a:t> </a:t>
            </a:r>
            <a:r>
              <a:rPr lang="en-US" sz="3200" dirty="0"/>
              <a:t>because you will not abandon me to the realm of the dead,</a:t>
            </a:r>
            <a:r>
              <a:rPr lang="en-US" sz="3200" b="1" dirty="0"/>
              <a:t> </a:t>
            </a:r>
            <a:r>
              <a:rPr lang="en-US" sz="3200" dirty="0"/>
              <a:t>you will not let your holy one see decay.</a:t>
            </a:r>
            <a:r>
              <a:rPr lang="en-US" sz="3200" b="1" dirty="0"/>
              <a:t> </a:t>
            </a:r>
            <a:r>
              <a:rPr lang="en-US" sz="3200" b="1" baseline="30000" dirty="0"/>
              <a:t>28</a:t>
            </a:r>
            <a:r>
              <a:rPr lang="en-US" sz="3200" b="1" dirty="0"/>
              <a:t> </a:t>
            </a:r>
            <a:r>
              <a:rPr lang="en-US" sz="3200" dirty="0"/>
              <a:t>You have made known to me the paths of life; you will fill me with joy in your presence.’</a:t>
            </a:r>
          </a:p>
        </p:txBody>
      </p:sp>
    </p:spTree>
    <p:extLst>
      <p:ext uri="{BB962C8B-B14F-4D97-AF65-F5344CB8AC3E}">
        <p14:creationId xmlns:p14="http://schemas.microsoft.com/office/powerpoint/2010/main" val="300579098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4042" y="840022"/>
            <a:ext cx="7908883" cy="523220"/>
          </a:xfrm>
          <a:prstGeom prst="rect">
            <a:avLst/>
          </a:prstGeom>
        </p:spPr>
        <p:txBody>
          <a:bodyPr wrap="square">
            <a:spAutoFit/>
          </a:bodyPr>
          <a:lstStyle/>
          <a:p>
            <a:r>
              <a:rPr lang="en-US" sz="2800" b="1" dirty="0"/>
              <a:t> </a:t>
            </a:r>
            <a:endParaRPr lang="en-US" sz="2800" dirty="0">
              <a:solidFill>
                <a:schemeClr val="bg1">
                  <a:lumMod val="85000"/>
                  <a:lumOff val="15000"/>
                </a:schemeClr>
              </a:solidFill>
            </a:endParaRPr>
          </a:p>
        </p:txBody>
      </p:sp>
      <p:sp>
        <p:nvSpPr>
          <p:cNvPr id="6" name="Rectangle 5"/>
          <p:cNvSpPr/>
          <p:nvPr/>
        </p:nvSpPr>
        <p:spPr>
          <a:xfrm>
            <a:off x="88610" y="0"/>
            <a:ext cx="8851096" cy="3416320"/>
          </a:xfrm>
          <a:prstGeom prst="rect">
            <a:avLst/>
          </a:prstGeom>
        </p:spPr>
        <p:txBody>
          <a:bodyPr wrap="square">
            <a:spAutoFit/>
          </a:bodyPr>
          <a:lstStyle/>
          <a:p>
            <a:r>
              <a:rPr lang="en-US" sz="5400" b="1" dirty="0" smtClean="0">
                <a:solidFill>
                  <a:srgbClr val="000000"/>
                </a:solidFill>
              </a:rPr>
              <a:t>Psalm </a:t>
            </a:r>
            <a:r>
              <a:rPr lang="en-US" sz="5400" b="1" dirty="0">
                <a:solidFill>
                  <a:srgbClr val="000000"/>
                </a:solidFill>
              </a:rPr>
              <a:t>143:10 </a:t>
            </a:r>
            <a:r>
              <a:rPr lang="en-US" sz="5400" dirty="0">
                <a:solidFill>
                  <a:srgbClr val="000000"/>
                </a:solidFill>
              </a:rPr>
              <a:t> Teach me to do your will, for you are my God; may your good Spirit lead me on level ground </a:t>
            </a:r>
          </a:p>
        </p:txBody>
      </p:sp>
      <p:pic>
        <p:nvPicPr>
          <p:cNvPr id="4" name="Picture 3"/>
          <p:cNvPicPr>
            <a:picLocks noChangeAspect="1"/>
          </p:cNvPicPr>
          <p:nvPr/>
        </p:nvPicPr>
        <p:blipFill>
          <a:blip r:embed="rId2"/>
          <a:stretch>
            <a:fillRect/>
          </a:stretch>
        </p:blipFill>
        <p:spPr>
          <a:xfrm>
            <a:off x="511967" y="0"/>
            <a:ext cx="8014228" cy="5143500"/>
          </a:xfrm>
          <a:prstGeom prst="rect">
            <a:avLst/>
          </a:prstGeom>
        </p:spPr>
      </p:pic>
    </p:spTree>
    <p:extLst>
      <p:ext uri="{BB962C8B-B14F-4D97-AF65-F5344CB8AC3E}">
        <p14:creationId xmlns:p14="http://schemas.microsoft.com/office/powerpoint/2010/main" val="1417375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a:solidFill>
                  <a:schemeClr val="bg1"/>
                </a:solidFill>
              </a:rPr>
              <a:t>Hebrews 4:12</a:t>
            </a:r>
            <a:r>
              <a:rPr lang="en-US" sz="4000" dirty="0">
                <a:solidFill>
                  <a:schemeClr val="bg1"/>
                </a:solidFill>
              </a:rPr>
              <a:t> For the word of God is alive and active. Sharper than any double-edged sword, it penetrates even to dividing soul and spirit, joints and marrow; it judges the thoughts and attitudes of the heart.</a:t>
            </a:r>
          </a:p>
        </p:txBody>
      </p:sp>
    </p:spTree>
    <p:extLst>
      <p:ext uri="{BB962C8B-B14F-4D97-AF65-F5344CB8AC3E}">
        <p14:creationId xmlns:p14="http://schemas.microsoft.com/office/powerpoint/2010/main" val="121847101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9092" y="987109"/>
            <a:ext cx="8058963" cy="2862322"/>
          </a:xfrm>
          <a:prstGeom prst="rect">
            <a:avLst/>
          </a:prstGeom>
        </p:spPr>
        <p:txBody>
          <a:bodyPr wrap="square">
            <a:spAutoFit/>
          </a:bodyPr>
          <a:lstStyle/>
          <a:p>
            <a:r>
              <a:rPr lang="en-US" sz="2000" b="1" dirty="0">
                <a:solidFill>
                  <a:srgbClr val="000000"/>
                </a:solidFill>
              </a:rPr>
              <a:t>Luke 6:32-36 </a:t>
            </a:r>
            <a:r>
              <a:rPr lang="en-US" sz="2000" dirty="0">
                <a:solidFill>
                  <a:srgbClr val="000000"/>
                </a:solidFill>
              </a:rPr>
              <a:t>“If you love those who love you, what credit is that to you? Even sinners love those who love them. </a:t>
            </a:r>
            <a:r>
              <a:rPr lang="en-US" sz="2000" b="1" dirty="0">
                <a:solidFill>
                  <a:srgbClr val="000000"/>
                </a:solidFill>
              </a:rPr>
              <a:t>33 </a:t>
            </a:r>
            <a:r>
              <a:rPr lang="en-US" sz="2000" dirty="0">
                <a:solidFill>
                  <a:srgbClr val="000000"/>
                </a:solidFill>
              </a:rPr>
              <a:t>And if you do good to those who are good to you, what credit is that to you? Even sinners do that. </a:t>
            </a:r>
            <a:r>
              <a:rPr lang="en-US" sz="2000" b="1" dirty="0">
                <a:solidFill>
                  <a:srgbClr val="000000"/>
                </a:solidFill>
              </a:rPr>
              <a:t>34 </a:t>
            </a:r>
            <a:r>
              <a:rPr lang="en-US" sz="2000" dirty="0">
                <a:solidFill>
                  <a:srgbClr val="000000"/>
                </a:solidFill>
              </a:rPr>
              <a:t>And if you lend to those from whom you expect repayment, what credit is that to you? Even sinners lend to sinners, expecting to be repaid in full. </a:t>
            </a:r>
            <a:r>
              <a:rPr lang="en-US" sz="2000" b="1" dirty="0">
                <a:solidFill>
                  <a:srgbClr val="000000"/>
                </a:solidFill>
              </a:rPr>
              <a:t>35 </a:t>
            </a:r>
            <a:r>
              <a:rPr lang="en-US" sz="2000" dirty="0">
                <a:solidFill>
                  <a:srgbClr val="000000"/>
                </a:solidFill>
              </a:rPr>
              <a:t>But love your enemies, do good to them, and lend to them without expecting to get anything back. Then your reward will be great, and you will be children of the Most High, because he is kind to the ungrateful and wicked. </a:t>
            </a:r>
            <a:r>
              <a:rPr lang="en-US" sz="2000" b="1" dirty="0">
                <a:solidFill>
                  <a:srgbClr val="000000"/>
                </a:solidFill>
              </a:rPr>
              <a:t>36 </a:t>
            </a:r>
            <a:r>
              <a:rPr lang="en-US" sz="2000" dirty="0">
                <a:solidFill>
                  <a:srgbClr val="000000"/>
                </a:solidFill>
              </a:rPr>
              <a:t>Be merciful, just as your Father is merciful.</a:t>
            </a:r>
          </a:p>
        </p:txBody>
      </p:sp>
      <p:sp>
        <p:nvSpPr>
          <p:cNvPr id="6" name="Rectangle 5"/>
          <p:cNvSpPr/>
          <p:nvPr/>
        </p:nvSpPr>
        <p:spPr>
          <a:xfrm>
            <a:off x="137837" y="114762"/>
            <a:ext cx="8595114" cy="4832093"/>
          </a:xfrm>
          <a:prstGeom prst="rect">
            <a:avLst/>
          </a:prstGeom>
        </p:spPr>
        <p:txBody>
          <a:bodyPr wrap="square">
            <a:spAutoFit/>
          </a:bodyPr>
          <a:lstStyle/>
          <a:p>
            <a:r>
              <a:rPr lang="en-US" sz="2800" b="1" dirty="0">
                <a:latin typeface="Arial Hebrew Scholar"/>
                <a:cs typeface="Arial Hebrew Scholar"/>
              </a:rPr>
              <a:t>Matthew 25:14</a:t>
            </a:r>
            <a:r>
              <a:rPr lang="en-US" sz="2800" b="1" dirty="0" smtClean="0">
                <a:latin typeface="Arial Hebrew Scholar"/>
                <a:cs typeface="Arial Hebrew Scholar"/>
              </a:rPr>
              <a:t>-18</a:t>
            </a:r>
            <a:endParaRPr lang="en-US" sz="2800" dirty="0">
              <a:latin typeface="Arial Hebrew Scholar"/>
              <a:cs typeface="Arial Hebrew Scholar"/>
            </a:endParaRPr>
          </a:p>
          <a:p>
            <a:r>
              <a:rPr lang="en-US" sz="2800" b="1" dirty="0">
                <a:latin typeface="Arial Hebrew Scholar"/>
                <a:cs typeface="Arial Hebrew Scholar"/>
              </a:rPr>
              <a:t> </a:t>
            </a:r>
            <a:r>
              <a:rPr lang="en-US" sz="2800" dirty="0">
                <a:latin typeface="Arial Hebrew Scholar"/>
                <a:cs typeface="Arial Hebrew Scholar"/>
              </a:rPr>
              <a:t>“Again, it will be like a man going on a journey, who called his servants and entrusted his wealth to them. </a:t>
            </a:r>
            <a:r>
              <a:rPr lang="en-US" sz="2800" b="1" baseline="30000" dirty="0">
                <a:latin typeface="Arial Hebrew Scholar"/>
                <a:cs typeface="Arial Hebrew Scholar"/>
              </a:rPr>
              <a:t>15</a:t>
            </a:r>
            <a:r>
              <a:rPr lang="en-US" sz="2800" b="1" dirty="0">
                <a:latin typeface="Arial Hebrew Scholar"/>
                <a:cs typeface="Arial Hebrew Scholar"/>
              </a:rPr>
              <a:t> </a:t>
            </a:r>
            <a:r>
              <a:rPr lang="en-US" sz="2800" dirty="0">
                <a:latin typeface="Arial Hebrew Scholar"/>
                <a:cs typeface="Arial Hebrew Scholar"/>
              </a:rPr>
              <a:t>To one he gave five bags of gold, to another two bags, and to another one bag, each according to his ability. Then he went on his journey. </a:t>
            </a:r>
            <a:r>
              <a:rPr lang="en-US" sz="2800" b="1" baseline="30000" dirty="0">
                <a:latin typeface="Arial Hebrew Scholar"/>
                <a:cs typeface="Arial Hebrew Scholar"/>
              </a:rPr>
              <a:t>16</a:t>
            </a:r>
            <a:r>
              <a:rPr lang="en-US" sz="2800" b="1" dirty="0">
                <a:latin typeface="Arial Hebrew Scholar"/>
                <a:cs typeface="Arial Hebrew Scholar"/>
              </a:rPr>
              <a:t> </a:t>
            </a:r>
            <a:r>
              <a:rPr lang="en-US" sz="2800" dirty="0">
                <a:latin typeface="Arial Hebrew Scholar"/>
                <a:cs typeface="Arial Hebrew Scholar"/>
              </a:rPr>
              <a:t>The man who had received five bags of gold went at once and put his money to work and gained five bags more</a:t>
            </a:r>
            <a:r>
              <a:rPr lang="en-US" sz="2800" baseline="30000" dirty="0">
                <a:latin typeface="Arial Hebrew Scholar"/>
                <a:cs typeface="Arial Hebrew Scholar"/>
              </a:rPr>
              <a:t>. </a:t>
            </a:r>
            <a:r>
              <a:rPr lang="en-US" sz="2800" b="1" baseline="30000" dirty="0">
                <a:latin typeface="Arial Hebrew Scholar"/>
                <a:cs typeface="Arial Hebrew Scholar"/>
              </a:rPr>
              <a:t>17 </a:t>
            </a:r>
            <a:r>
              <a:rPr lang="en-US" sz="2800" dirty="0">
                <a:latin typeface="Arial Hebrew Scholar"/>
                <a:cs typeface="Arial Hebrew Scholar"/>
              </a:rPr>
              <a:t>So also, the one with two bags of gold gained two more. </a:t>
            </a:r>
            <a:r>
              <a:rPr lang="en-US" sz="2800" b="1" baseline="30000" dirty="0">
                <a:latin typeface="Arial Hebrew Scholar"/>
                <a:cs typeface="Arial Hebrew Scholar"/>
              </a:rPr>
              <a:t>18</a:t>
            </a:r>
            <a:r>
              <a:rPr lang="en-US" sz="2800" b="1" dirty="0">
                <a:latin typeface="Arial Hebrew Scholar"/>
                <a:cs typeface="Arial Hebrew Scholar"/>
              </a:rPr>
              <a:t> </a:t>
            </a:r>
            <a:r>
              <a:rPr lang="en-US" sz="2800" dirty="0">
                <a:latin typeface="Arial Hebrew Scholar"/>
                <a:cs typeface="Arial Hebrew Scholar"/>
              </a:rPr>
              <a:t>But the man who had received one bag went off, dug a hole in the ground and hid his master’s money.</a:t>
            </a:r>
          </a:p>
        </p:txBody>
      </p:sp>
    </p:spTree>
    <p:extLst>
      <p:ext uri="{BB962C8B-B14F-4D97-AF65-F5344CB8AC3E}">
        <p14:creationId xmlns:p14="http://schemas.microsoft.com/office/powerpoint/2010/main" val="429058413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7991" y="120506"/>
            <a:ext cx="8920015" cy="4852610"/>
          </a:xfrm>
          <a:prstGeom prst="rect">
            <a:avLst/>
          </a:prstGeom>
        </p:spPr>
        <p:txBody>
          <a:bodyPr wrap="square">
            <a:spAutoFit/>
          </a:bodyPr>
          <a:lstStyle/>
          <a:p>
            <a:r>
              <a:rPr lang="en-US" sz="3200" b="1" baseline="30000" dirty="0" smtClean="0">
                <a:latin typeface="Arial Hebrew Scholar"/>
                <a:cs typeface="Arial Hebrew Scholar"/>
              </a:rPr>
              <a:t>Matthew 25:19-23</a:t>
            </a:r>
          </a:p>
          <a:p>
            <a:r>
              <a:rPr lang="en-US" sz="2400" b="1" baseline="30000" dirty="0" smtClean="0">
                <a:latin typeface="Arial Hebrew Scholar"/>
                <a:cs typeface="Arial Hebrew Scholar"/>
              </a:rPr>
              <a:t>19</a:t>
            </a:r>
            <a:r>
              <a:rPr lang="en-US" sz="2400" b="1" dirty="0">
                <a:latin typeface="Arial Hebrew Scholar"/>
                <a:cs typeface="Arial Hebrew Scholar"/>
              </a:rPr>
              <a:t> </a:t>
            </a:r>
            <a:r>
              <a:rPr lang="en-US" sz="2400" dirty="0">
                <a:latin typeface="Arial Hebrew Scholar"/>
                <a:cs typeface="Arial Hebrew Scholar"/>
              </a:rPr>
              <a:t>“After a long time the master of those servants returned and settled accounts with them. </a:t>
            </a:r>
            <a:r>
              <a:rPr lang="en-US" sz="2400" b="1" baseline="30000" dirty="0">
                <a:latin typeface="Arial Hebrew Scholar"/>
                <a:cs typeface="Arial Hebrew Scholar"/>
              </a:rPr>
              <a:t>20</a:t>
            </a:r>
            <a:r>
              <a:rPr lang="en-US" sz="2400" b="1" dirty="0">
                <a:latin typeface="Arial Hebrew Scholar"/>
                <a:cs typeface="Arial Hebrew Scholar"/>
              </a:rPr>
              <a:t> </a:t>
            </a:r>
            <a:r>
              <a:rPr lang="en-US" sz="2400" dirty="0">
                <a:latin typeface="Arial Hebrew Scholar"/>
                <a:cs typeface="Arial Hebrew Scholar"/>
              </a:rPr>
              <a:t>The man who had received five bags of gold brought the other five. ‘Master,’ he said, ‘you entrusted me with five bags of gold. See, I have gained five more.</a:t>
            </a:r>
            <a:r>
              <a:rPr lang="en-US" sz="2400" dirty="0" smtClean="0">
                <a:latin typeface="Arial Hebrew Scholar"/>
                <a:cs typeface="Arial Hebrew Scholar"/>
              </a:rPr>
              <a:t>’ </a:t>
            </a:r>
            <a:r>
              <a:rPr lang="en-US" sz="2400" b="1" baseline="30000" dirty="0" smtClean="0">
                <a:latin typeface="Arial Hebrew Scholar"/>
                <a:cs typeface="Arial Hebrew Scholar"/>
              </a:rPr>
              <a:t>21</a:t>
            </a:r>
            <a:r>
              <a:rPr lang="en-US" sz="2400" b="1" dirty="0">
                <a:latin typeface="Arial Hebrew Scholar"/>
                <a:cs typeface="Arial Hebrew Scholar"/>
              </a:rPr>
              <a:t> </a:t>
            </a:r>
            <a:r>
              <a:rPr lang="en-US" sz="2400" dirty="0">
                <a:latin typeface="Arial Hebrew Scholar"/>
                <a:cs typeface="Arial Hebrew Scholar"/>
              </a:rPr>
              <a:t>“His master replied, ‘Well done, good and faithful servant! You have been faithful with a few things; I will put you in charge of many things. Come and share your master’s happiness!</a:t>
            </a:r>
            <a:r>
              <a:rPr lang="en-US" sz="2400" dirty="0" smtClean="0">
                <a:latin typeface="Arial Hebrew Scholar"/>
                <a:cs typeface="Arial Hebrew Scholar"/>
              </a:rPr>
              <a:t>’ </a:t>
            </a:r>
            <a:r>
              <a:rPr lang="en-US" sz="2400" b="1" baseline="30000" dirty="0" smtClean="0">
                <a:latin typeface="Arial Hebrew Scholar"/>
                <a:cs typeface="Arial Hebrew Scholar"/>
              </a:rPr>
              <a:t>22</a:t>
            </a:r>
            <a:r>
              <a:rPr lang="en-US" sz="2400" b="1" dirty="0">
                <a:latin typeface="Arial Hebrew Scholar"/>
                <a:cs typeface="Arial Hebrew Scholar"/>
              </a:rPr>
              <a:t> </a:t>
            </a:r>
            <a:r>
              <a:rPr lang="en-US" sz="2400" dirty="0">
                <a:latin typeface="Arial Hebrew Scholar"/>
                <a:cs typeface="Arial Hebrew Scholar"/>
              </a:rPr>
              <a:t>“The man with two bags of gold also came. ‘Master,’ he said, ‘you entrusted me with two bags of gold; see, I have gained two more.</a:t>
            </a:r>
            <a:r>
              <a:rPr lang="en-US" sz="2400" dirty="0" smtClean="0">
                <a:latin typeface="Arial Hebrew Scholar"/>
                <a:cs typeface="Arial Hebrew Scholar"/>
              </a:rPr>
              <a:t>’</a:t>
            </a:r>
            <a:r>
              <a:rPr lang="en-US" sz="2400" b="1" baseline="30000" dirty="0" smtClean="0">
                <a:latin typeface="Arial Hebrew Scholar"/>
                <a:cs typeface="Arial Hebrew Scholar"/>
              </a:rPr>
              <a:t>23</a:t>
            </a:r>
            <a:r>
              <a:rPr lang="en-US" sz="2400" b="1" dirty="0">
                <a:latin typeface="Arial Hebrew Scholar"/>
                <a:cs typeface="Arial Hebrew Scholar"/>
              </a:rPr>
              <a:t> </a:t>
            </a:r>
            <a:r>
              <a:rPr lang="en-US" sz="2400" dirty="0">
                <a:latin typeface="Arial Hebrew Scholar"/>
                <a:cs typeface="Arial Hebrew Scholar"/>
              </a:rPr>
              <a:t>“His master replied, ‘Well done, good and faithful servant! You have been faithful with a few things; I will put you in charge of many things. Come and share your master’s happiness!’</a:t>
            </a:r>
          </a:p>
        </p:txBody>
      </p:sp>
    </p:spTree>
    <p:extLst>
      <p:ext uri="{BB962C8B-B14F-4D97-AF65-F5344CB8AC3E}">
        <p14:creationId xmlns:p14="http://schemas.microsoft.com/office/powerpoint/2010/main" val="339226875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145" y="130350"/>
            <a:ext cx="8949551" cy="4893647"/>
          </a:xfrm>
          <a:prstGeom prst="rect">
            <a:avLst/>
          </a:prstGeom>
        </p:spPr>
        <p:txBody>
          <a:bodyPr wrap="square">
            <a:spAutoFit/>
          </a:bodyPr>
          <a:lstStyle/>
          <a:p>
            <a:r>
              <a:rPr lang="en-US" sz="3200" b="1" baseline="30000" dirty="0" smtClean="0">
                <a:latin typeface="Arial Hebrew Scholar"/>
                <a:cs typeface="Arial Hebrew Scholar"/>
              </a:rPr>
              <a:t>Matthew 25:24-28</a:t>
            </a:r>
            <a:r>
              <a:rPr lang="en-US" sz="2400" b="1" dirty="0">
                <a:latin typeface="Arial Hebrew Scholar"/>
                <a:cs typeface="Arial Hebrew Scholar"/>
              </a:rPr>
              <a:t> </a:t>
            </a:r>
            <a:r>
              <a:rPr lang="en-US" sz="2400" dirty="0">
                <a:latin typeface="Arial Hebrew Scholar"/>
                <a:cs typeface="Arial Hebrew Scholar"/>
              </a:rPr>
              <a:t>“Then the man who had received one bag of gold came. ‘Master,’ he said, ‘I knew that you are a hard man, harvesting where you have not sown and gathering where you have not scattered seed. </a:t>
            </a:r>
            <a:r>
              <a:rPr lang="en-US" sz="2400" b="1" baseline="30000" dirty="0">
                <a:latin typeface="Arial Hebrew Scholar"/>
                <a:cs typeface="Arial Hebrew Scholar"/>
              </a:rPr>
              <a:t>25</a:t>
            </a:r>
            <a:r>
              <a:rPr lang="en-US" sz="2400" b="1" dirty="0">
                <a:latin typeface="Arial Hebrew Scholar"/>
                <a:cs typeface="Arial Hebrew Scholar"/>
              </a:rPr>
              <a:t> </a:t>
            </a:r>
            <a:r>
              <a:rPr lang="en-US" sz="2400" dirty="0">
                <a:latin typeface="Arial Hebrew Scholar"/>
                <a:cs typeface="Arial Hebrew Scholar"/>
              </a:rPr>
              <a:t>So I was afraid and went out and hid your gold in the ground. See, here is what belongs to you.</a:t>
            </a:r>
            <a:r>
              <a:rPr lang="en-US" sz="2400" dirty="0" smtClean="0">
                <a:latin typeface="Arial Hebrew Scholar"/>
                <a:cs typeface="Arial Hebrew Scholar"/>
              </a:rPr>
              <a:t>’ </a:t>
            </a:r>
            <a:r>
              <a:rPr lang="en-US" sz="2400" b="1" baseline="30000" dirty="0" smtClean="0">
                <a:latin typeface="Arial Hebrew Scholar"/>
                <a:cs typeface="Arial Hebrew Scholar"/>
              </a:rPr>
              <a:t>26</a:t>
            </a:r>
            <a:r>
              <a:rPr lang="en-US" sz="2400" b="1" dirty="0">
                <a:latin typeface="Arial Hebrew Scholar"/>
                <a:cs typeface="Arial Hebrew Scholar"/>
              </a:rPr>
              <a:t> </a:t>
            </a:r>
            <a:r>
              <a:rPr lang="en-US" sz="2400" dirty="0">
                <a:latin typeface="Arial Hebrew Scholar"/>
                <a:cs typeface="Arial Hebrew Scholar"/>
              </a:rPr>
              <a:t>“His master replied, ‘You wicked, lazy servant! So you knew that I harvest where I have not sown and gather where I have not scattered seed? </a:t>
            </a:r>
            <a:r>
              <a:rPr lang="en-US" sz="2400" b="1" baseline="30000" dirty="0">
                <a:latin typeface="Arial Hebrew Scholar"/>
                <a:cs typeface="Arial Hebrew Scholar"/>
              </a:rPr>
              <a:t>27</a:t>
            </a:r>
            <a:r>
              <a:rPr lang="en-US" sz="2400" b="1" dirty="0">
                <a:latin typeface="Arial Hebrew Scholar"/>
                <a:cs typeface="Arial Hebrew Scholar"/>
              </a:rPr>
              <a:t> </a:t>
            </a:r>
            <a:r>
              <a:rPr lang="en-US" sz="2400" dirty="0">
                <a:latin typeface="Arial Hebrew Scholar"/>
                <a:cs typeface="Arial Hebrew Scholar"/>
              </a:rPr>
              <a:t>Well then, you should have put my money on deposit with the bankers, so that when I returned I would have received it back with interest.</a:t>
            </a:r>
          </a:p>
          <a:p>
            <a:r>
              <a:rPr lang="en-US" sz="2400" b="1" baseline="30000" dirty="0">
                <a:latin typeface="Arial Hebrew Scholar"/>
                <a:cs typeface="Arial Hebrew Scholar"/>
              </a:rPr>
              <a:t>28</a:t>
            </a:r>
            <a:r>
              <a:rPr lang="en-US" sz="2400" b="1" dirty="0">
                <a:latin typeface="Arial Hebrew Scholar"/>
                <a:cs typeface="Arial Hebrew Scholar"/>
              </a:rPr>
              <a:t> </a:t>
            </a:r>
            <a:r>
              <a:rPr lang="en-US" sz="2400" dirty="0">
                <a:latin typeface="Arial Hebrew Scholar"/>
                <a:cs typeface="Arial Hebrew Scholar"/>
              </a:rPr>
              <a:t>“‘So take the bag of gold from him and give it to the one who has ten bags. </a:t>
            </a:r>
            <a:r>
              <a:rPr lang="en-US" sz="2400" b="1" baseline="30000" dirty="0">
                <a:latin typeface="Arial Hebrew Scholar"/>
                <a:cs typeface="Arial Hebrew Scholar"/>
              </a:rPr>
              <a:t>29</a:t>
            </a:r>
            <a:r>
              <a:rPr lang="en-US" sz="2400" b="1" dirty="0">
                <a:latin typeface="Arial Hebrew Scholar"/>
                <a:cs typeface="Arial Hebrew Scholar"/>
              </a:rPr>
              <a:t> </a:t>
            </a:r>
            <a:r>
              <a:rPr lang="en-US" sz="2400" dirty="0">
                <a:latin typeface="Arial Hebrew Scholar"/>
                <a:cs typeface="Arial Hebrew Scholar"/>
              </a:rPr>
              <a:t>For whoever has will be given more, and they will have an abundance. Whoever does not have, even what they have will be taken from them.</a:t>
            </a:r>
          </a:p>
        </p:txBody>
      </p:sp>
    </p:spTree>
    <p:extLst>
      <p:ext uri="{BB962C8B-B14F-4D97-AF65-F5344CB8AC3E}">
        <p14:creationId xmlns:p14="http://schemas.microsoft.com/office/powerpoint/2010/main" val="338506036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8900" y="78752"/>
            <a:ext cx="8966200" cy="4990918"/>
          </a:xfrm>
          <a:prstGeom prst="rect">
            <a:avLst/>
          </a:prstGeom>
        </p:spPr>
      </p:pic>
    </p:spTree>
    <p:extLst>
      <p:ext uri="{BB962C8B-B14F-4D97-AF65-F5344CB8AC3E}">
        <p14:creationId xmlns:p14="http://schemas.microsoft.com/office/powerpoint/2010/main" val="111844376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3200" y="279400"/>
            <a:ext cx="8737600" cy="4572000"/>
          </a:xfrm>
          <a:prstGeom prst="rect">
            <a:avLst/>
          </a:prstGeom>
        </p:spPr>
      </p:pic>
      <p:graphicFrame>
        <p:nvGraphicFramePr>
          <p:cNvPr id="3" name="Object 2"/>
          <p:cNvGraphicFramePr>
            <a:graphicFrameLocks noChangeAspect="1"/>
          </p:cNvGraphicFramePr>
          <p:nvPr>
            <p:extLst>
              <p:ext uri="{D42A27DB-BD31-4B8C-83A1-F6EECF244321}">
                <p14:modId xmlns:p14="http://schemas.microsoft.com/office/powerpoint/2010/main" val="677356246"/>
              </p:ext>
            </p:extLst>
          </p:nvPr>
        </p:nvGraphicFramePr>
        <p:xfrm>
          <a:off x="0" y="0"/>
          <a:ext cx="9078702" cy="5143500"/>
        </p:xfrm>
        <a:graphic>
          <a:graphicData uri="http://schemas.openxmlformats.org/presentationml/2006/ole">
            <mc:AlternateContent xmlns:mc="http://schemas.openxmlformats.org/markup-compatibility/2006">
              <mc:Choice xmlns:v="urn:schemas-microsoft-com:vml" Requires="v">
                <p:oleObj spid="_x0000_s2121" name="Document" r:id="rId4" imgW="5486400" imgH="3238500" progId="Word.Document.12">
                  <p:embed/>
                </p:oleObj>
              </mc:Choice>
              <mc:Fallback>
                <p:oleObj name="Document" r:id="rId4" imgW="5486400" imgH="3238500" progId="Word.Document.12">
                  <p:embed/>
                  <p:pic>
                    <p:nvPicPr>
                      <p:cNvPr id="0" name=""/>
                      <p:cNvPicPr/>
                      <p:nvPr/>
                    </p:nvPicPr>
                    <p:blipFill>
                      <a:blip r:embed="rId5"/>
                      <a:stretch>
                        <a:fillRect/>
                      </a:stretch>
                    </p:blipFill>
                    <p:spPr>
                      <a:xfrm>
                        <a:off x="0" y="0"/>
                        <a:ext cx="9078702" cy="5143500"/>
                      </a:xfrm>
                      <a:prstGeom prst="rect">
                        <a:avLst/>
                      </a:prstGeom>
                    </p:spPr>
                  </p:pic>
                </p:oleObj>
              </mc:Fallback>
            </mc:AlternateContent>
          </a:graphicData>
        </a:graphic>
      </p:graphicFrame>
    </p:spTree>
    <p:extLst>
      <p:ext uri="{BB962C8B-B14F-4D97-AF65-F5344CB8AC3E}">
        <p14:creationId xmlns:p14="http://schemas.microsoft.com/office/powerpoint/2010/main" val="181817076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211515"/>
          </a:xfrm>
          <a:prstGeom prst="rect">
            <a:avLst/>
          </a:prstGeom>
        </p:spPr>
      </p:pic>
      <p:sp>
        <p:nvSpPr>
          <p:cNvPr id="2" name="Rectangle 1"/>
          <p:cNvSpPr/>
          <p:nvPr/>
        </p:nvSpPr>
        <p:spPr>
          <a:xfrm>
            <a:off x="163145" y="0"/>
            <a:ext cx="8798470" cy="6340197"/>
          </a:xfrm>
          <a:prstGeom prst="rect">
            <a:avLst/>
          </a:prstGeom>
        </p:spPr>
        <p:txBody>
          <a:bodyPr wrap="square">
            <a:spAutoFit/>
          </a:bodyPr>
          <a:lstStyle/>
          <a:p>
            <a:pPr algn="ctr"/>
            <a:endParaRPr lang="en-US" sz="5400" b="1" dirty="0" smtClean="0">
              <a:solidFill>
                <a:srgbClr val="FFFF00"/>
              </a:solidFill>
            </a:endParaRPr>
          </a:p>
          <a:p>
            <a:pPr algn="ctr"/>
            <a:r>
              <a:rPr lang="en-US" sz="8000" b="1" dirty="0" smtClean="0">
                <a:effectLst>
                  <a:glow rad="228600">
                    <a:schemeClr val="accent1">
                      <a:satMod val="175000"/>
                      <a:alpha val="40000"/>
                    </a:schemeClr>
                  </a:glow>
                </a:effectLst>
              </a:rPr>
              <a:t>“It’s Not a Collectors' Item”</a:t>
            </a:r>
            <a:endParaRPr lang="en-US" sz="8000" dirty="0">
              <a:effectLst>
                <a:glow rad="228600">
                  <a:schemeClr val="accent1">
                    <a:satMod val="175000"/>
                    <a:alpha val="40000"/>
                  </a:schemeClr>
                </a:glow>
              </a:effectLst>
            </a:endParaRPr>
          </a:p>
          <a:p>
            <a:pPr algn="ctr"/>
            <a:endParaRPr lang="en-US" sz="5400" b="1" dirty="0" smtClean="0">
              <a:solidFill>
                <a:srgbClr val="FFFF00"/>
              </a:solidFill>
            </a:endParaRPr>
          </a:p>
          <a:p>
            <a:r>
              <a:rPr lang="en-US" sz="6600" b="1" dirty="0"/>
              <a:t> </a:t>
            </a:r>
            <a:endParaRPr lang="en-US" sz="6600" dirty="0"/>
          </a:p>
          <a:p>
            <a:pPr algn="ctr"/>
            <a:endParaRPr lang="en-US" sz="7200" dirty="0">
              <a:solidFill>
                <a:srgbClr val="FFFF00"/>
              </a:solidFill>
            </a:endParaRPr>
          </a:p>
        </p:txBody>
      </p:sp>
    </p:spTree>
    <p:extLst>
      <p:ext uri="{BB962C8B-B14F-4D97-AF65-F5344CB8AC3E}">
        <p14:creationId xmlns:p14="http://schemas.microsoft.com/office/powerpoint/2010/main" val="421728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4708981"/>
          </a:xfrm>
          <a:prstGeom prst="rect">
            <a:avLst/>
          </a:prstGeom>
        </p:spPr>
        <p:txBody>
          <a:bodyPr wrap="square">
            <a:spAutoFit/>
          </a:bodyPr>
          <a:lstStyle/>
          <a:p>
            <a:r>
              <a:rPr lang="en-US" sz="2000" b="1" dirty="0">
                <a:latin typeface="Avenir Black"/>
                <a:cs typeface="Avenir Black"/>
              </a:rPr>
              <a:t>Psalm 16:1-11 </a:t>
            </a:r>
            <a:r>
              <a:rPr lang="en-US" sz="2000" dirty="0">
                <a:latin typeface="Avenir Black"/>
                <a:cs typeface="Avenir Black"/>
              </a:rPr>
              <a:t>Keep me safe, my God, for in you I take refuge.</a:t>
            </a:r>
          </a:p>
          <a:p>
            <a:r>
              <a:rPr lang="en-US" sz="2000" b="1" baseline="30000" dirty="0">
                <a:latin typeface="Avenir Black"/>
                <a:cs typeface="Avenir Black"/>
              </a:rPr>
              <a:t>2</a:t>
            </a:r>
            <a:r>
              <a:rPr lang="en-US" sz="2000" b="1" dirty="0">
                <a:latin typeface="Avenir Black"/>
                <a:cs typeface="Avenir Black"/>
              </a:rPr>
              <a:t> </a:t>
            </a:r>
            <a:r>
              <a:rPr lang="en-US" sz="2000" dirty="0">
                <a:latin typeface="Avenir Black"/>
                <a:cs typeface="Avenir Black"/>
              </a:rPr>
              <a:t>I say to the Lord, “You are my Lord; apart from you I have no good thing.</a:t>
            </a:r>
            <a:r>
              <a:rPr lang="en-US" sz="2000" dirty="0" smtClean="0">
                <a:latin typeface="Avenir Black"/>
                <a:cs typeface="Avenir Black"/>
              </a:rPr>
              <a:t>” </a:t>
            </a:r>
            <a:r>
              <a:rPr lang="en-US" sz="2000" b="1" baseline="30000" dirty="0" smtClean="0">
                <a:latin typeface="Avenir Black"/>
                <a:cs typeface="Avenir Black"/>
              </a:rPr>
              <a:t>3</a:t>
            </a:r>
            <a:r>
              <a:rPr lang="en-US" sz="2000" b="1" dirty="0">
                <a:latin typeface="Avenir Black"/>
                <a:cs typeface="Avenir Black"/>
              </a:rPr>
              <a:t> </a:t>
            </a:r>
            <a:r>
              <a:rPr lang="en-US" sz="2000" dirty="0">
                <a:latin typeface="Avenir Black"/>
                <a:cs typeface="Avenir Black"/>
              </a:rPr>
              <a:t>I say of the holy people who are in the land, “They are the noble ones in whom is all my delight.</a:t>
            </a:r>
            <a:r>
              <a:rPr lang="en-US" sz="2000" dirty="0" smtClean="0">
                <a:latin typeface="Avenir Black"/>
                <a:cs typeface="Avenir Black"/>
              </a:rPr>
              <a:t>” </a:t>
            </a:r>
            <a:r>
              <a:rPr lang="en-US" sz="2000" b="1" baseline="30000" dirty="0" smtClean="0">
                <a:latin typeface="Avenir Black"/>
                <a:cs typeface="Avenir Black"/>
              </a:rPr>
              <a:t>4</a:t>
            </a:r>
            <a:r>
              <a:rPr lang="en-US" sz="2000" b="1" baseline="30000" dirty="0">
                <a:latin typeface="Avenir Black"/>
                <a:cs typeface="Avenir Black"/>
              </a:rPr>
              <a:t> </a:t>
            </a:r>
            <a:r>
              <a:rPr lang="en-US" sz="2000" dirty="0">
                <a:latin typeface="Avenir Black"/>
                <a:cs typeface="Avenir Black"/>
              </a:rPr>
              <a:t>Those who run after other gods will suffer more and more.</a:t>
            </a:r>
            <a:r>
              <a:rPr lang="en-US" sz="2000" b="1" dirty="0">
                <a:latin typeface="Avenir Black"/>
                <a:cs typeface="Avenir Black"/>
              </a:rPr>
              <a:t> </a:t>
            </a:r>
            <a:r>
              <a:rPr lang="en-US" sz="2000" dirty="0">
                <a:latin typeface="Avenir Black"/>
                <a:cs typeface="Avenir Black"/>
              </a:rPr>
              <a:t>I will not pour out libations of blood to such gods or take up their names on my lips</a:t>
            </a:r>
            <a:r>
              <a:rPr lang="en-US" sz="2000" dirty="0" smtClean="0">
                <a:latin typeface="Avenir Black"/>
                <a:cs typeface="Avenir Black"/>
              </a:rPr>
              <a:t>. </a:t>
            </a:r>
            <a:r>
              <a:rPr lang="en-US" sz="2000" b="1" baseline="30000" dirty="0" smtClean="0">
                <a:latin typeface="Avenir Black"/>
                <a:cs typeface="Avenir Black"/>
              </a:rPr>
              <a:t>5</a:t>
            </a:r>
            <a:r>
              <a:rPr lang="en-US" sz="2000" b="1" baseline="30000" dirty="0">
                <a:latin typeface="Avenir Black"/>
                <a:cs typeface="Avenir Black"/>
              </a:rPr>
              <a:t> </a:t>
            </a:r>
            <a:r>
              <a:rPr lang="en-US" sz="2000" dirty="0">
                <a:latin typeface="Avenir Black"/>
                <a:cs typeface="Avenir Black"/>
              </a:rPr>
              <a:t>Lord, you alone are my portion and my cup;</a:t>
            </a:r>
            <a:r>
              <a:rPr lang="en-US" sz="2000" b="1" dirty="0">
                <a:latin typeface="Avenir Black"/>
                <a:cs typeface="Avenir Black"/>
              </a:rPr>
              <a:t> </a:t>
            </a:r>
            <a:r>
              <a:rPr lang="en-US" sz="2000" dirty="0">
                <a:latin typeface="Avenir Black"/>
                <a:cs typeface="Avenir Black"/>
              </a:rPr>
              <a:t>you make my lot secure</a:t>
            </a:r>
            <a:r>
              <a:rPr lang="en-US" sz="2000" dirty="0" smtClean="0">
                <a:latin typeface="Avenir Black"/>
                <a:cs typeface="Avenir Black"/>
              </a:rPr>
              <a:t>. </a:t>
            </a:r>
            <a:r>
              <a:rPr lang="en-US" sz="2000" b="1" baseline="30000" dirty="0" smtClean="0">
                <a:latin typeface="Avenir Black"/>
                <a:cs typeface="Avenir Black"/>
              </a:rPr>
              <a:t>6</a:t>
            </a:r>
            <a:r>
              <a:rPr lang="en-US" sz="2000" b="1" dirty="0">
                <a:latin typeface="Avenir Black"/>
                <a:cs typeface="Avenir Black"/>
              </a:rPr>
              <a:t> </a:t>
            </a:r>
            <a:r>
              <a:rPr lang="en-US" sz="2000" dirty="0">
                <a:latin typeface="Avenir Black"/>
                <a:cs typeface="Avenir Black"/>
              </a:rPr>
              <a:t>The boundary lines have fallen for me in pleasant places;</a:t>
            </a:r>
            <a:r>
              <a:rPr lang="en-US" sz="2000" b="1" dirty="0">
                <a:latin typeface="Avenir Black"/>
                <a:cs typeface="Avenir Black"/>
              </a:rPr>
              <a:t> </a:t>
            </a:r>
            <a:r>
              <a:rPr lang="en-US" sz="2000" dirty="0">
                <a:latin typeface="Avenir Black"/>
                <a:cs typeface="Avenir Black"/>
              </a:rPr>
              <a:t>surely I have a delightful inheritance</a:t>
            </a:r>
            <a:r>
              <a:rPr lang="en-US" sz="2000" dirty="0" smtClean="0">
                <a:latin typeface="Avenir Black"/>
                <a:cs typeface="Avenir Black"/>
              </a:rPr>
              <a:t>. </a:t>
            </a:r>
            <a:r>
              <a:rPr lang="en-US" sz="2000" b="1" baseline="30000" dirty="0" smtClean="0">
                <a:latin typeface="Avenir Black"/>
                <a:cs typeface="Avenir Black"/>
              </a:rPr>
              <a:t>7</a:t>
            </a:r>
            <a:r>
              <a:rPr lang="en-US" sz="2000" b="1" dirty="0">
                <a:latin typeface="Avenir Black"/>
                <a:cs typeface="Avenir Black"/>
              </a:rPr>
              <a:t>  </a:t>
            </a:r>
            <a:r>
              <a:rPr lang="en-US" sz="2000" dirty="0">
                <a:latin typeface="Avenir Black"/>
                <a:cs typeface="Avenir Black"/>
              </a:rPr>
              <a:t>I will praise the Lord, who counsels me;</a:t>
            </a:r>
            <a:r>
              <a:rPr lang="en-US" sz="2000" b="1" dirty="0">
                <a:latin typeface="Avenir Black"/>
                <a:cs typeface="Avenir Black"/>
              </a:rPr>
              <a:t> </a:t>
            </a:r>
            <a:r>
              <a:rPr lang="en-US" sz="2000" dirty="0">
                <a:latin typeface="Avenir Black"/>
                <a:cs typeface="Avenir Black"/>
              </a:rPr>
              <a:t>even at night my heart instructs me</a:t>
            </a:r>
            <a:r>
              <a:rPr lang="en-US" sz="2000" dirty="0" smtClean="0">
                <a:latin typeface="Avenir Black"/>
                <a:cs typeface="Avenir Black"/>
              </a:rPr>
              <a:t>.</a:t>
            </a:r>
            <a:r>
              <a:rPr lang="en-US" sz="2000" b="1" baseline="30000" dirty="0" smtClean="0">
                <a:latin typeface="Avenir Black"/>
                <a:cs typeface="Avenir Black"/>
              </a:rPr>
              <a:t>8</a:t>
            </a:r>
            <a:r>
              <a:rPr lang="en-US" sz="2000" b="1" dirty="0">
                <a:latin typeface="Avenir Black"/>
                <a:cs typeface="Avenir Black"/>
              </a:rPr>
              <a:t>  </a:t>
            </a:r>
            <a:r>
              <a:rPr lang="en-US" sz="2000" dirty="0">
                <a:latin typeface="Avenir Black"/>
                <a:cs typeface="Avenir Black"/>
              </a:rPr>
              <a:t>I keep my eyes always on the Lord.</a:t>
            </a:r>
            <a:r>
              <a:rPr lang="en-US" sz="2000" b="1" dirty="0">
                <a:latin typeface="Avenir Black"/>
                <a:cs typeface="Avenir Black"/>
              </a:rPr>
              <a:t> </a:t>
            </a:r>
            <a:r>
              <a:rPr lang="en-US" sz="2000" dirty="0">
                <a:latin typeface="Avenir Black"/>
                <a:cs typeface="Avenir Black"/>
              </a:rPr>
              <a:t>With him at my right hand, I will not be shaken</a:t>
            </a:r>
            <a:r>
              <a:rPr lang="en-US" sz="2000" dirty="0" smtClean="0">
                <a:latin typeface="Avenir Black"/>
                <a:cs typeface="Avenir Black"/>
              </a:rPr>
              <a:t>.</a:t>
            </a:r>
            <a:r>
              <a:rPr lang="en-US" sz="2000" b="1" baseline="30000" dirty="0" smtClean="0">
                <a:latin typeface="Avenir Black"/>
                <a:cs typeface="Avenir Black"/>
              </a:rPr>
              <a:t>9</a:t>
            </a:r>
            <a:r>
              <a:rPr lang="en-US" sz="2000" b="1" dirty="0">
                <a:latin typeface="Avenir Black"/>
                <a:cs typeface="Avenir Black"/>
              </a:rPr>
              <a:t> </a:t>
            </a:r>
            <a:r>
              <a:rPr lang="en-US" sz="2000" dirty="0">
                <a:latin typeface="Avenir Black"/>
                <a:cs typeface="Avenir Black"/>
              </a:rPr>
              <a:t>Therefore my heart is glad and my tongue rejoices; my body also will rest secure</a:t>
            </a:r>
            <a:r>
              <a:rPr lang="en-US" sz="2000" dirty="0" smtClean="0">
                <a:latin typeface="Avenir Black"/>
                <a:cs typeface="Avenir Black"/>
              </a:rPr>
              <a:t>,</a:t>
            </a:r>
            <a:r>
              <a:rPr lang="en-US" sz="2000" b="1" baseline="30000" dirty="0" smtClean="0">
                <a:latin typeface="Avenir Black"/>
                <a:cs typeface="Avenir Black"/>
              </a:rPr>
              <a:t>10</a:t>
            </a:r>
            <a:r>
              <a:rPr lang="en-US" sz="2000" b="1" dirty="0">
                <a:latin typeface="Avenir Black"/>
                <a:cs typeface="Avenir Black"/>
              </a:rPr>
              <a:t>  </a:t>
            </a:r>
            <a:r>
              <a:rPr lang="en-US" sz="2000" dirty="0">
                <a:latin typeface="Avenir Black"/>
                <a:cs typeface="Avenir Black"/>
              </a:rPr>
              <a:t>because you will not abandon me to the realm of the dead,</a:t>
            </a:r>
            <a:r>
              <a:rPr lang="en-US" sz="2000" b="1" dirty="0">
                <a:latin typeface="Avenir Black"/>
                <a:cs typeface="Avenir Black"/>
              </a:rPr>
              <a:t> </a:t>
            </a:r>
            <a:r>
              <a:rPr lang="en-US" sz="2000" dirty="0">
                <a:latin typeface="Avenir Black"/>
                <a:cs typeface="Avenir Black"/>
              </a:rPr>
              <a:t>nor will you let your faithful one see decay</a:t>
            </a:r>
            <a:r>
              <a:rPr lang="en-US" sz="2000" dirty="0" smtClean="0">
                <a:latin typeface="Avenir Black"/>
                <a:cs typeface="Avenir Black"/>
              </a:rPr>
              <a:t>. </a:t>
            </a:r>
            <a:r>
              <a:rPr lang="en-US" sz="2000" b="1" baseline="30000" dirty="0" smtClean="0">
                <a:latin typeface="Avenir Black"/>
                <a:cs typeface="Avenir Black"/>
              </a:rPr>
              <a:t>11</a:t>
            </a:r>
            <a:r>
              <a:rPr lang="en-US" sz="2000" b="1" dirty="0">
                <a:latin typeface="Avenir Black"/>
                <a:cs typeface="Avenir Black"/>
              </a:rPr>
              <a:t> </a:t>
            </a:r>
            <a:r>
              <a:rPr lang="en-US" sz="2000" dirty="0">
                <a:latin typeface="Avenir Black"/>
                <a:cs typeface="Avenir Black"/>
              </a:rPr>
              <a:t>You make known to me the path of life; you will fill me with joy in your presence</a:t>
            </a:r>
            <a:r>
              <a:rPr lang="en-US" sz="2000" dirty="0" smtClean="0">
                <a:latin typeface="Avenir Black"/>
                <a:cs typeface="Avenir Black"/>
              </a:rPr>
              <a:t>, with </a:t>
            </a:r>
            <a:r>
              <a:rPr lang="en-US" sz="2000" dirty="0">
                <a:latin typeface="Avenir Black"/>
                <a:cs typeface="Avenir Black"/>
              </a:rPr>
              <a:t>eternal pleasures at your right hand.</a:t>
            </a:r>
          </a:p>
        </p:txBody>
      </p:sp>
    </p:spTree>
    <p:extLst>
      <p:ext uri="{BB962C8B-B14F-4D97-AF65-F5344CB8AC3E}">
        <p14:creationId xmlns:p14="http://schemas.microsoft.com/office/powerpoint/2010/main" val="1986454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3539430"/>
          </a:xfrm>
          <a:prstGeom prst="rect">
            <a:avLst/>
          </a:prstGeom>
        </p:spPr>
        <p:txBody>
          <a:bodyPr wrap="square">
            <a:spAutoFit/>
          </a:bodyPr>
          <a:lstStyle/>
          <a:p>
            <a:r>
              <a:rPr lang="en-US" sz="2000" b="1" dirty="0">
                <a:latin typeface="Avenir Black"/>
                <a:cs typeface="Avenir Black"/>
              </a:rPr>
              <a:t>Psalm 16:1-11 </a:t>
            </a:r>
            <a:r>
              <a:rPr lang="en-US" sz="3200" dirty="0">
                <a:solidFill>
                  <a:srgbClr val="FFFF00"/>
                </a:solidFill>
                <a:latin typeface="Avenir Black"/>
                <a:cs typeface="Avenir Black"/>
              </a:rPr>
              <a:t>Keep me safe, my God, for in you I take refuge</a:t>
            </a:r>
            <a:r>
              <a:rPr lang="en-US" sz="3200" dirty="0" smtClean="0">
                <a:solidFill>
                  <a:srgbClr val="FFFF00"/>
                </a:solidFill>
                <a:latin typeface="Avenir Black"/>
                <a:cs typeface="Avenir Black"/>
              </a:rPr>
              <a:t>.</a:t>
            </a:r>
            <a:r>
              <a:rPr lang="en-US" sz="1600" b="1" baseline="30000" dirty="0" smtClean="0">
                <a:latin typeface="Avenir Black"/>
                <a:cs typeface="Avenir Black"/>
              </a:rPr>
              <a:t>2</a:t>
            </a:r>
            <a:r>
              <a:rPr lang="en-US" sz="1600" b="1" dirty="0">
                <a:latin typeface="Avenir Black"/>
                <a:cs typeface="Avenir Black"/>
              </a:rPr>
              <a:t> </a:t>
            </a:r>
            <a:r>
              <a:rPr lang="en-US" sz="1600" dirty="0">
                <a:latin typeface="Avenir Black"/>
                <a:cs typeface="Avenir Black"/>
              </a:rPr>
              <a:t>I say to the Lord, “You are my Lord; apart from you I have no good thing.</a:t>
            </a:r>
            <a:r>
              <a:rPr lang="en-US" sz="1600" dirty="0" smtClean="0">
                <a:latin typeface="Avenir Black"/>
                <a:cs typeface="Avenir Black"/>
              </a:rPr>
              <a:t>” </a:t>
            </a:r>
            <a:r>
              <a:rPr lang="en-US" sz="1600" b="1" baseline="30000" dirty="0" smtClean="0">
                <a:latin typeface="Avenir Black"/>
                <a:cs typeface="Avenir Black"/>
              </a:rPr>
              <a:t>3</a:t>
            </a:r>
            <a:r>
              <a:rPr lang="en-US" sz="1600" b="1" dirty="0">
                <a:latin typeface="Avenir Black"/>
                <a:cs typeface="Avenir Black"/>
              </a:rPr>
              <a:t> </a:t>
            </a:r>
            <a:r>
              <a:rPr lang="en-US" sz="1600" dirty="0">
                <a:latin typeface="Avenir Black"/>
                <a:cs typeface="Avenir Black"/>
              </a:rPr>
              <a:t>I say of the holy people who are in the land, “They are the noble ones in whom is all my delight.</a:t>
            </a:r>
            <a:r>
              <a:rPr lang="en-US" sz="1600" dirty="0" smtClean="0">
                <a:latin typeface="Avenir Black"/>
                <a:cs typeface="Avenir Black"/>
              </a:rPr>
              <a:t>” </a:t>
            </a:r>
            <a:r>
              <a:rPr lang="en-US" sz="1600" b="1" baseline="30000" dirty="0" smtClean="0">
                <a:latin typeface="Avenir Black"/>
                <a:cs typeface="Avenir Black"/>
              </a:rPr>
              <a:t>4</a:t>
            </a:r>
            <a:r>
              <a:rPr lang="en-US" sz="1600" b="1" baseline="30000" dirty="0">
                <a:latin typeface="Avenir Black"/>
                <a:cs typeface="Avenir Black"/>
              </a:rPr>
              <a:t> </a:t>
            </a:r>
            <a:r>
              <a:rPr lang="en-US" sz="1600" dirty="0">
                <a:latin typeface="Avenir Black"/>
                <a:cs typeface="Avenir Black"/>
              </a:rPr>
              <a:t>Those who run after other gods will suffer more and more.</a:t>
            </a:r>
            <a:r>
              <a:rPr lang="en-US" sz="1600" b="1" dirty="0">
                <a:latin typeface="Avenir Black"/>
                <a:cs typeface="Avenir Black"/>
              </a:rPr>
              <a:t> </a:t>
            </a:r>
            <a:r>
              <a:rPr lang="en-US" sz="1600" dirty="0">
                <a:latin typeface="Avenir Black"/>
                <a:cs typeface="Avenir Black"/>
              </a:rPr>
              <a:t>I will not pour out libations of blood to such gods or take up their names on my lips</a:t>
            </a:r>
            <a:r>
              <a:rPr lang="en-US" sz="1600" dirty="0" smtClean="0">
                <a:latin typeface="Avenir Black"/>
                <a:cs typeface="Avenir Black"/>
              </a:rPr>
              <a:t>. </a:t>
            </a:r>
            <a:r>
              <a:rPr lang="en-US" sz="1600" b="1" baseline="30000" dirty="0" smtClean="0">
                <a:latin typeface="Avenir Black"/>
                <a:cs typeface="Avenir Black"/>
              </a:rPr>
              <a:t>5</a:t>
            </a:r>
            <a:r>
              <a:rPr lang="en-US" sz="1600" b="1" baseline="30000" dirty="0">
                <a:latin typeface="Avenir Black"/>
                <a:cs typeface="Avenir Black"/>
              </a:rPr>
              <a:t> </a:t>
            </a:r>
            <a:r>
              <a:rPr lang="en-US" sz="1600" dirty="0">
                <a:latin typeface="Avenir Black"/>
                <a:cs typeface="Avenir Black"/>
              </a:rPr>
              <a:t>Lord, you alone are my portion and my cup;</a:t>
            </a:r>
            <a:r>
              <a:rPr lang="en-US" sz="1600" b="1" dirty="0">
                <a:latin typeface="Avenir Black"/>
                <a:cs typeface="Avenir Black"/>
              </a:rPr>
              <a:t> </a:t>
            </a:r>
            <a:r>
              <a:rPr lang="en-US" sz="1600" dirty="0">
                <a:latin typeface="Avenir Black"/>
                <a:cs typeface="Avenir Black"/>
              </a:rPr>
              <a:t>you make my lot secure</a:t>
            </a:r>
            <a:r>
              <a:rPr lang="en-US" sz="1600" dirty="0" smtClean="0">
                <a:latin typeface="Avenir Black"/>
                <a:cs typeface="Avenir Black"/>
              </a:rPr>
              <a:t>. </a:t>
            </a:r>
            <a:r>
              <a:rPr lang="en-US" sz="1600" b="1" baseline="30000" dirty="0" smtClean="0">
                <a:latin typeface="Avenir Black"/>
                <a:cs typeface="Avenir Black"/>
              </a:rPr>
              <a:t>6</a:t>
            </a:r>
            <a:r>
              <a:rPr lang="en-US" sz="1600" b="1" dirty="0">
                <a:latin typeface="Avenir Black"/>
                <a:cs typeface="Avenir Black"/>
              </a:rPr>
              <a:t> </a:t>
            </a:r>
            <a:r>
              <a:rPr lang="en-US" sz="1600" dirty="0">
                <a:latin typeface="Avenir Black"/>
                <a:cs typeface="Avenir Black"/>
              </a:rPr>
              <a:t>The boundary lines have fallen for me in pleasant places;</a:t>
            </a:r>
            <a:r>
              <a:rPr lang="en-US" sz="1600" b="1" dirty="0">
                <a:latin typeface="Avenir Black"/>
                <a:cs typeface="Avenir Black"/>
              </a:rPr>
              <a:t> </a:t>
            </a:r>
            <a:r>
              <a:rPr lang="en-US" sz="1600" dirty="0">
                <a:latin typeface="Avenir Black"/>
                <a:cs typeface="Avenir Black"/>
              </a:rPr>
              <a:t>surely I have a delightful inheritance</a:t>
            </a:r>
            <a:r>
              <a:rPr lang="en-US" sz="1600" dirty="0" smtClean="0">
                <a:latin typeface="Avenir Black"/>
                <a:cs typeface="Avenir Black"/>
              </a:rPr>
              <a:t>. </a:t>
            </a:r>
            <a:r>
              <a:rPr lang="en-US" sz="1600" b="1" baseline="30000" dirty="0" smtClean="0">
                <a:latin typeface="Avenir Black"/>
                <a:cs typeface="Avenir Black"/>
              </a:rPr>
              <a:t>7</a:t>
            </a:r>
            <a:r>
              <a:rPr lang="en-US" sz="1600" b="1" dirty="0">
                <a:latin typeface="Avenir Black"/>
                <a:cs typeface="Avenir Black"/>
              </a:rPr>
              <a:t>  </a:t>
            </a:r>
            <a:r>
              <a:rPr lang="en-US" sz="1600" dirty="0">
                <a:latin typeface="Avenir Black"/>
                <a:cs typeface="Avenir Black"/>
              </a:rPr>
              <a:t>I will praise the Lord, who counsels me;</a:t>
            </a:r>
            <a:r>
              <a:rPr lang="en-US" sz="1600" b="1" dirty="0">
                <a:latin typeface="Avenir Black"/>
                <a:cs typeface="Avenir Black"/>
              </a:rPr>
              <a:t> </a:t>
            </a:r>
            <a:r>
              <a:rPr lang="en-US" sz="1600" dirty="0">
                <a:latin typeface="Avenir Black"/>
                <a:cs typeface="Avenir Black"/>
              </a:rPr>
              <a:t>even at night my heart instructs me</a:t>
            </a:r>
            <a:r>
              <a:rPr lang="en-US" sz="1600" dirty="0" smtClean="0">
                <a:latin typeface="Avenir Black"/>
                <a:cs typeface="Avenir Black"/>
              </a:rPr>
              <a:t>.</a:t>
            </a:r>
            <a:r>
              <a:rPr lang="en-US" sz="1600" b="1" baseline="30000" dirty="0" smtClean="0">
                <a:latin typeface="Avenir Black"/>
                <a:cs typeface="Avenir Black"/>
              </a:rPr>
              <a:t>8</a:t>
            </a:r>
            <a:r>
              <a:rPr lang="en-US" sz="1600" b="1" dirty="0">
                <a:latin typeface="Avenir Black"/>
                <a:cs typeface="Avenir Black"/>
              </a:rPr>
              <a:t>  </a:t>
            </a:r>
            <a:r>
              <a:rPr lang="en-US" sz="1600" dirty="0">
                <a:latin typeface="Avenir Black"/>
                <a:cs typeface="Avenir Black"/>
              </a:rPr>
              <a:t>I keep my eyes always on the Lord.</a:t>
            </a:r>
            <a:r>
              <a:rPr lang="en-US" sz="1600" b="1" dirty="0">
                <a:latin typeface="Avenir Black"/>
                <a:cs typeface="Avenir Black"/>
              </a:rPr>
              <a:t> </a:t>
            </a:r>
            <a:r>
              <a:rPr lang="en-US" sz="1600" dirty="0">
                <a:latin typeface="Avenir Black"/>
                <a:cs typeface="Avenir Black"/>
              </a:rPr>
              <a:t>With him at my right hand, I will not be shaken</a:t>
            </a:r>
            <a:r>
              <a:rPr lang="en-US" sz="1600" dirty="0" smtClean="0">
                <a:latin typeface="Avenir Black"/>
                <a:cs typeface="Avenir Black"/>
              </a:rPr>
              <a:t>.</a:t>
            </a:r>
            <a:r>
              <a:rPr lang="en-US" sz="1600" b="1" baseline="30000" dirty="0" smtClean="0">
                <a:latin typeface="Avenir Black"/>
                <a:cs typeface="Avenir Black"/>
              </a:rPr>
              <a:t>9</a:t>
            </a:r>
            <a:r>
              <a:rPr lang="en-US" sz="1600" b="1" dirty="0">
                <a:latin typeface="Avenir Black"/>
                <a:cs typeface="Avenir Black"/>
              </a:rPr>
              <a:t> </a:t>
            </a:r>
            <a:r>
              <a:rPr lang="en-US" sz="1600" dirty="0">
                <a:latin typeface="Avenir Black"/>
                <a:cs typeface="Avenir Black"/>
              </a:rPr>
              <a:t>Therefore my heart is glad and my tongue rejoices; my body also will rest secure</a:t>
            </a:r>
            <a:r>
              <a:rPr lang="en-US" sz="1600" dirty="0" smtClean="0">
                <a:latin typeface="Avenir Black"/>
                <a:cs typeface="Avenir Black"/>
              </a:rPr>
              <a:t>,</a:t>
            </a:r>
            <a:r>
              <a:rPr lang="en-US" sz="1600" b="1" baseline="30000" dirty="0" smtClean="0">
                <a:latin typeface="Avenir Black"/>
                <a:cs typeface="Avenir Black"/>
              </a:rPr>
              <a:t>10</a:t>
            </a:r>
            <a:r>
              <a:rPr lang="en-US" sz="1600" b="1" dirty="0">
                <a:latin typeface="Avenir Black"/>
                <a:cs typeface="Avenir Black"/>
              </a:rPr>
              <a:t>  </a:t>
            </a:r>
            <a:r>
              <a:rPr lang="en-US" sz="1600" dirty="0">
                <a:latin typeface="Avenir Black"/>
                <a:cs typeface="Avenir Black"/>
              </a:rPr>
              <a:t>because you will not abandon me to the realm of the dead,</a:t>
            </a:r>
            <a:r>
              <a:rPr lang="en-US" sz="1600" b="1" dirty="0">
                <a:latin typeface="Avenir Black"/>
                <a:cs typeface="Avenir Black"/>
              </a:rPr>
              <a:t> </a:t>
            </a:r>
            <a:r>
              <a:rPr lang="en-US" sz="1600" dirty="0">
                <a:latin typeface="Avenir Black"/>
                <a:cs typeface="Avenir Black"/>
              </a:rPr>
              <a:t>nor will you let your faithful one see decay</a:t>
            </a:r>
            <a:r>
              <a:rPr lang="en-US" sz="1600" dirty="0" smtClean="0">
                <a:latin typeface="Avenir Black"/>
                <a:cs typeface="Avenir Black"/>
              </a:rPr>
              <a:t>. </a:t>
            </a:r>
            <a:r>
              <a:rPr lang="en-US" sz="1600" b="1" baseline="30000" dirty="0" smtClean="0">
                <a:latin typeface="Avenir Black"/>
                <a:cs typeface="Avenir Black"/>
              </a:rPr>
              <a:t>11</a:t>
            </a:r>
            <a:r>
              <a:rPr lang="en-US" sz="1600" b="1" dirty="0">
                <a:latin typeface="Avenir Black"/>
                <a:cs typeface="Avenir Black"/>
              </a:rPr>
              <a:t> </a:t>
            </a:r>
            <a:r>
              <a:rPr lang="en-US" sz="1600" dirty="0">
                <a:latin typeface="Avenir Black"/>
                <a:cs typeface="Avenir Black"/>
              </a:rPr>
              <a:t>You make known to me the path of life; you will fill me with joy in your presence</a:t>
            </a:r>
            <a:r>
              <a:rPr lang="en-US" sz="1600" dirty="0" smtClean="0">
                <a:latin typeface="Avenir Black"/>
                <a:cs typeface="Avenir Black"/>
              </a:rPr>
              <a:t>, with </a:t>
            </a:r>
            <a:r>
              <a:rPr lang="en-US" sz="1600" dirty="0">
                <a:latin typeface="Avenir Black"/>
                <a:cs typeface="Avenir Black"/>
              </a:rPr>
              <a:t>eternal pleasures at your right hand.</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3847207"/>
          </a:xfrm>
          <a:prstGeom prst="rect">
            <a:avLst/>
          </a:prstGeom>
        </p:spPr>
        <p:txBody>
          <a:bodyPr wrap="square">
            <a:spAutoFit/>
          </a:bodyPr>
          <a:lstStyle/>
          <a:p>
            <a:r>
              <a:rPr lang="en-US" sz="2000" b="1" dirty="0">
                <a:latin typeface="Avenir Black"/>
                <a:cs typeface="Avenir Black"/>
              </a:rPr>
              <a:t>Psalm 16:1-11 </a:t>
            </a:r>
            <a:r>
              <a:rPr lang="en-US" sz="2000" dirty="0">
                <a:latin typeface="Avenir Black"/>
                <a:cs typeface="Avenir Black"/>
              </a:rPr>
              <a:t>Keep me safe, my God, for in you I take refuge.</a:t>
            </a:r>
          </a:p>
          <a:p>
            <a:r>
              <a:rPr lang="en-US" sz="3200" b="1" baseline="30000" dirty="0">
                <a:solidFill>
                  <a:srgbClr val="FFFF00"/>
                </a:solidFill>
                <a:latin typeface="Avenir Black"/>
                <a:cs typeface="Avenir Black"/>
              </a:rPr>
              <a:t>2</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I say to the Lord, “You are my Lord; apart from you I have no good thing.</a:t>
            </a:r>
            <a:r>
              <a:rPr lang="en-US" sz="3200" dirty="0" smtClean="0">
                <a:solidFill>
                  <a:srgbClr val="FFFF00"/>
                </a:solidFill>
                <a:latin typeface="Avenir Black"/>
                <a:cs typeface="Avenir Black"/>
              </a:rPr>
              <a:t>” </a:t>
            </a:r>
            <a:r>
              <a:rPr lang="en-US" sz="1600" b="1" baseline="30000" dirty="0" smtClean="0">
                <a:latin typeface="Avenir Black"/>
                <a:cs typeface="Avenir Black"/>
              </a:rPr>
              <a:t>3</a:t>
            </a:r>
            <a:r>
              <a:rPr lang="en-US" sz="1600" b="1" dirty="0">
                <a:latin typeface="Avenir Black"/>
                <a:cs typeface="Avenir Black"/>
              </a:rPr>
              <a:t> </a:t>
            </a:r>
            <a:r>
              <a:rPr lang="en-US" sz="1600" dirty="0">
                <a:latin typeface="Avenir Black"/>
                <a:cs typeface="Avenir Black"/>
              </a:rPr>
              <a:t>I say of the holy people who are in the land, “They are the noble ones in whom is all my delight.</a:t>
            </a:r>
            <a:r>
              <a:rPr lang="en-US" sz="1600" dirty="0" smtClean="0">
                <a:latin typeface="Avenir Black"/>
                <a:cs typeface="Avenir Black"/>
              </a:rPr>
              <a:t>” </a:t>
            </a:r>
            <a:r>
              <a:rPr lang="en-US" sz="1600" b="1" baseline="30000" dirty="0" smtClean="0">
                <a:latin typeface="Avenir Black"/>
                <a:cs typeface="Avenir Black"/>
              </a:rPr>
              <a:t>4</a:t>
            </a:r>
            <a:r>
              <a:rPr lang="en-US" sz="1600" b="1" baseline="30000" dirty="0">
                <a:latin typeface="Avenir Black"/>
                <a:cs typeface="Avenir Black"/>
              </a:rPr>
              <a:t> </a:t>
            </a:r>
            <a:r>
              <a:rPr lang="en-US" sz="1600" dirty="0">
                <a:latin typeface="Avenir Black"/>
                <a:cs typeface="Avenir Black"/>
              </a:rPr>
              <a:t>Those who run after other gods will suffer more and more.</a:t>
            </a:r>
            <a:r>
              <a:rPr lang="en-US" sz="1600" b="1" dirty="0">
                <a:latin typeface="Avenir Black"/>
                <a:cs typeface="Avenir Black"/>
              </a:rPr>
              <a:t> </a:t>
            </a:r>
            <a:r>
              <a:rPr lang="en-US" sz="1600" dirty="0">
                <a:latin typeface="Avenir Black"/>
                <a:cs typeface="Avenir Black"/>
              </a:rPr>
              <a:t>I will not pour out libations of blood to such gods or take up their names on my lips</a:t>
            </a:r>
            <a:r>
              <a:rPr lang="en-US" sz="1600" dirty="0" smtClean="0">
                <a:latin typeface="Avenir Black"/>
                <a:cs typeface="Avenir Black"/>
              </a:rPr>
              <a:t>. </a:t>
            </a:r>
            <a:r>
              <a:rPr lang="en-US" sz="1600" b="1" baseline="30000" dirty="0" smtClean="0">
                <a:latin typeface="Avenir Black"/>
                <a:cs typeface="Avenir Black"/>
              </a:rPr>
              <a:t>5</a:t>
            </a:r>
            <a:r>
              <a:rPr lang="en-US" sz="1600" b="1" baseline="30000" dirty="0">
                <a:latin typeface="Avenir Black"/>
                <a:cs typeface="Avenir Black"/>
              </a:rPr>
              <a:t> </a:t>
            </a:r>
            <a:r>
              <a:rPr lang="en-US" sz="1600" dirty="0">
                <a:latin typeface="Avenir Black"/>
                <a:cs typeface="Avenir Black"/>
              </a:rPr>
              <a:t>Lord, you alone are my portion and my cup;</a:t>
            </a:r>
            <a:r>
              <a:rPr lang="en-US" sz="1600" b="1" dirty="0">
                <a:latin typeface="Avenir Black"/>
                <a:cs typeface="Avenir Black"/>
              </a:rPr>
              <a:t> </a:t>
            </a:r>
            <a:r>
              <a:rPr lang="en-US" sz="1600" dirty="0">
                <a:latin typeface="Avenir Black"/>
                <a:cs typeface="Avenir Black"/>
              </a:rPr>
              <a:t>you make my lot secure</a:t>
            </a:r>
            <a:r>
              <a:rPr lang="en-US" sz="1600" dirty="0" smtClean="0">
                <a:latin typeface="Avenir Black"/>
                <a:cs typeface="Avenir Black"/>
              </a:rPr>
              <a:t>. </a:t>
            </a:r>
            <a:r>
              <a:rPr lang="en-US" sz="1600" b="1" baseline="30000" dirty="0" smtClean="0">
                <a:latin typeface="Avenir Black"/>
                <a:cs typeface="Avenir Black"/>
              </a:rPr>
              <a:t>6</a:t>
            </a:r>
            <a:r>
              <a:rPr lang="en-US" sz="1600" b="1" dirty="0">
                <a:latin typeface="Avenir Black"/>
                <a:cs typeface="Avenir Black"/>
              </a:rPr>
              <a:t> </a:t>
            </a:r>
            <a:r>
              <a:rPr lang="en-US" sz="1600" dirty="0">
                <a:latin typeface="Avenir Black"/>
                <a:cs typeface="Avenir Black"/>
              </a:rPr>
              <a:t>The boundary lines have fallen for me in pleasant places;</a:t>
            </a:r>
            <a:r>
              <a:rPr lang="en-US" sz="1600" b="1" dirty="0">
                <a:latin typeface="Avenir Black"/>
                <a:cs typeface="Avenir Black"/>
              </a:rPr>
              <a:t> </a:t>
            </a:r>
            <a:r>
              <a:rPr lang="en-US" sz="1600" dirty="0">
                <a:latin typeface="Avenir Black"/>
                <a:cs typeface="Avenir Black"/>
              </a:rPr>
              <a:t>surely I have a delightful inheritance</a:t>
            </a:r>
            <a:r>
              <a:rPr lang="en-US" sz="1600" dirty="0" smtClean="0">
                <a:latin typeface="Avenir Black"/>
                <a:cs typeface="Avenir Black"/>
              </a:rPr>
              <a:t>. </a:t>
            </a:r>
            <a:r>
              <a:rPr lang="en-US" sz="1600" b="1" baseline="30000" dirty="0" smtClean="0">
                <a:latin typeface="Avenir Black"/>
                <a:cs typeface="Avenir Black"/>
              </a:rPr>
              <a:t>7</a:t>
            </a:r>
            <a:r>
              <a:rPr lang="en-US" sz="1600" b="1" dirty="0">
                <a:latin typeface="Avenir Black"/>
                <a:cs typeface="Avenir Black"/>
              </a:rPr>
              <a:t>  </a:t>
            </a:r>
            <a:r>
              <a:rPr lang="en-US" sz="1600" dirty="0">
                <a:latin typeface="Avenir Black"/>
                <a:cs typeface="Avenir Black"/>
              </a:rPr>
              <a:t>I will praise the Lord, who counsels me;</a:t>
            </a:r>
            <a:r>
              <a:rPr lang="en-US" sz="1600" b="1" dirty="0">
                <a:latin typeface="Avenir Black"/>
                <a:cs typeface="Avenir Black"/>
              </a:rPr>
              <a:t> </a:t>
            </a:r>
            <a:r>
              <a:rPr lang="en-US" sz="1600" dirty="0">
                <a:latin typeface="Avenir Black"/>
                <a:cs typeface="Avenir Black"/>
              </a:rPr>
              <a:t>even at night my heart instructs me</a:t>
            </a:r>
            <a:r>
              <a:rPr lang="en-US" sz="1600" dirty="0" smtClean="0">
                <a:latin typeface="Avenir Black"/>
                <a:cs typeface="Avenir Black"/>
              </a:rPr>
              <a:t>.</a:t>
            </a:r>
            <a:r>
              <a:rPr lang="en-US" sz="1600" b="1" baseline="30000" dirty="0" smtClean="0">
                <a:latin typeface="Avenir Black"/>
                <a:cs typeface="Avenir Black"/>
              </a:rPr>
              <a:t>8</a:t>
            </a:r>
            <a:r>
              <a:rPr lang="en-US" sz="1600" b="1" dirty="0">
                <a:latin typeface="Avenir Black"/>
                <a:cs typeface="Avenir Black"/>
              </a:rPr>
              <a:t>  </a:t>
            </a:r>
            <a:r>
              <a:rPr lang="en-US" sz="1600" dirty="0">
                <a:latin typeface="Avenir Black"/>
                <a:cs typeface="Avenir Black"/>
              </a:rPr>
              <a:t>I keep my eyes always on the Lord.</a:t>
            </a:r>
            <a:r>
              <a:rPr lang="en-US" sz="1600" b="1" dirty="0">
                <a:latin typeface="Avenir Black"/>
                <a:cs typeface="Avenir Black"/>
              </a:rPr>
              <a:t> </a:t>
            </a:r>
            <a:r>
              <a:rPr lang="en-US" sz="1600" dirty="0">
                <a:latin typeface="Avenir Black"/>
                <a:cs typeface="Avenir Black"/>
              </a:rPr>
              <a:t>With him at my right hand, I will not be shaken</a:t>
            </a:r>
            <a:r>
              <a:rPr lang="en-US" sz="1600" dirty="0" smtClean="0">
                <a:latin typeface="Avenir Black"/>
                <a:cs typeface="Avenir Black"/>
              </a:rPr>
              <a:t>.</a:t>
            </a:r>
            <a:r>
              <a:rPr lang="en-US" sz="1600" b="1" baseline="30000" dirty="0" smtClean="0">
                <a:latin typeface="Avenir Black"/>
                <a:cs typeface="Avenir Black"/>
              </a:rPr>
              <a:t>9</a:t>
            </a:r>
            <a:r>
              <a:rPr lang="en-US" sz="1600" b="1" dirty="0">
                <a:latin typeface="Avenir Black"/>
                <a:cs typeface="Avenir Black"/>
              </a:rPr>
              <a:t> </a:t>
            </a:r>
            <a:r>
              <a:rPr lang="en-US" sz="1600" dirty="0">
                <a:latin typeface="Avenir Black"/>
                <a:cs typeface="Avenir Black"/>
              </a:rPr>
              <a:t>Therefore my heart is glad and my tongue rejoices; my body also will rest secure</a:t>
            </a:r>
            <a:r>
              <a:rPr lang="en-US" sz="1600" dirty="0" smtClean="0">
                <a:latin typeface="Avenir Black"/>
                <a:cs typeface="Avenir Black"/>
              </a:rPr>
              <a:t>,</a:t>
            </a:r>
            <a:r>
              <a:rPr lang="en-US" sz="1600" b="1" baseline="30000" dirty="0" smtClean="0">
                <a:latin typeface="Avenir Black"/>
                <a:cs typeface="Avenir Black"/>
              </a:rPr>
              <a:t>10</a:t>
            </a:r>
            <a:r>
              <a:rPr lang="en-US" sz="1600" b="1" dirty="0">
                <a:latin typeface="Avenir Black"/>
                <a:cs typeface="Avenir Black"/>
              </a:rPr>
              <a:t>  </a:t>
            </a:r>
            <a:r>
              <a:rPr lang="en-US" sz="1600" dirty="0">
                <a:latin typeface="Avenir Black"/>
                <a:cs typeface="Avenir Black"/>
              </a:rPr>
              <a:t>because you will not abandon me to the realm of the dead,</a:t>
            </a:r>
            <a:r>
              <a:rPr lang="en-US" sz="1600" b="1" dirty="0">
                <a:latin typeface="Avenir Black"/>
                <a:cs typeface="Avenir Black"/>
              </a:rPr>
              <a:t> </a:t>
            </a:r>
            <a:r>
              <a:rPr lang="en-US" sz="1600" dirty="0">
                <a:latin typeface="Avenir Black"/>
                <a:cs typeface="Avenir Black"/>
              </a:rPr>
              <a:t>nor will you let your faithful one see decay</a:t>
            </a:r>
            <a:r>
              <a:rPr lang="en-US" sz="1600" dirty="0" smtClean="0">
                <a:latin typeface="Avenir Black"/>
                <a:cs typeface="Avenir Black"/>
              </a:rPr>
              <a:t>. </a:t>
            </a:r>
            <a:r>
              <a:rPr lang="en-US" sz="1600" b="1" baseline="30000" dirty="0" smtClean="0">
                <a:latin typeface="Avenir Black"/>
                <a:cs typeface="Avenir Black"/>
              </a:rPr>
              <a:t>11</a:t>
            </a:r>
            <a:r>
              <a:rPr lang="en-US" sz="1600" b="1" dirty="0">
                <a:latin typeface="Avenir Black"/>
                <a:cs typeface="Avenir Black"/>
              </a:rPr>
              <a:t> </a:t>
            </a:r>
            <a:r>
              <a:rPr lang="en-US" sz="1600" dirty="0">
                <a:latin typeface="Avenir Black"/>
                <a:cs typeface="Avenir Black"/>
              </a:rPr>
              <a:t>You make known to me the path of life; you will fill me with joy in your presence</a:t>
            </a:r>
            <a:r>
              <a:rPr lang="en-US" sz="1600" dirty="0" smtClean="0">
                <a:latin typeface="Avenir Black"/>
                <a:cs typeface="Avenir Black"/>
              </a:rPr>
              <a:t>, with </a:t>
            </a:r>
            <a:r>
              <a:rPr lang="en-US" sz="1600" dirty="0">
                <a:latin typeface="Avenir Black"/>
                <a:cs typeface="Avenir Black"/>
              </a:rPr>
              <a:t>eternal pleasures at your right hand.</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5201425"/>
          </a:xfrm>
          <a:prstGeom prst="rect">
            <a:avLst/>
          </a:prstGeom>
        </p:spPr>
        <p:txBody>
          <a:bodyPr wrap="square">
            <a:spAutoFit/>
          </a:bodyPr>
          <a:lstStyle/>
          <a:p>
            <a:r>
              <a:rPr lang="en-US" sz="1600" b="1" dirty="0">
                <a:latin typeface="Avenir Black"/>
                <a:cs typeface="Avenir Black"/>
              </a:rPr>
              <a:t>Psalm 16:1-11 </a:t>
            </a:r>
            <a:r>
              <a:rPr lang="en-US" sz="1600" dirty="0">
                <a:latin typeface="Avenir Black"/>
                <a:cs typeface="Avenir Black"/>
              </a:rPr>
              <a:t>Keep me safe, my God, for in you I take refuge.</a:t>
            </a:r>
          </a:p>
          <a:p>
            <a:r>
              <a:rPr lang="en-US" sz="2800" b="1" baseline="30000" dirty="0">
                <a:solidFill>
                  <a:srgbClr val="FFFF00"/>
                </a:solidFill>
                <a:latin typeface="Avenir Black"/>
                <a:cs typeface="Avenir Black"/>
              </a:rPr>
              <a:t>2</a:t>
            </a:r>
            <a:r>
              <a:rPr lang="en-US" sz="2800" b="1" dirty="0">
                <a:solidFill>
                  <a:srgbClr val="FFFF00"/>
                </a:solidFill>
                <a:latin typeface="Avenir Black"/>
                <a:cs typeface="Avenir Black"/>
              </a:rPr>
              <a:t> </a:t>
            </a:r>
            <a:r>
              <a:rPr lang="en-US" sz="2800" dirty="0">
                <a:solidFill>
                  <a:srgbClr val="FFFF00"/>
                </a:solidFill>
                <a:latin typeface="Avenir Black"/>
                <a:cs typeface="Avenir Black"/>
              </a:rPr>
              <a:t>I say to the Lord, “You are my Lord; apart from you I have no good thing.</a:t>
            </a:r>
            <a:r>
              <a:rPr lang="en-US" sz="2800" dirty="0" smtClean="0">
                <a:solidFill>
                  <a:srgbClr val="FFFF00"/>
                </a:solidFill>
                <a:latin typeface="Avenir Black"/>
                <a:cs typeface="Avenir Black"/>
              </a:rPr>
              <a:t>” </a:t>
            </a:r>
            <a:r>
              <a:rPr lang="en-US" sz="2800" b="1" baseline="30000" dirty="0" smtClean="0">
                <a:solidFill>
                  <a:srgbClr val="FFFF00"/>
                </a:solidFill>
                <a:latin typeface="Avenir Black"/>
                <a:cs typeface="Avenir Black"/>
              </a:rPr>
              <a:t>3</a:t>
            </a:r>
            <a:r>
              <a:rPr lang="en-US" sz="2800" b="1" dirty="0">
                <a:solidFill>
                  <a:srgbClr val="FFFF00"/>
                </a:solidFill>
                <a:latin typeface="Avenir Black"/>
                <a:cs typeface="Avenir Black"/>
              </a:rPr>
              <a:t> </a:t>
            </a:r>
            <a:r>
              <a:rPr lang="en-US" sz="2800" dirty="0">
                <a:solidFill>
                  <a:srgbClr val="FFFF00"/>
                </a:solidFill>
                <a:latin typeface="Avenir Black"/>
                <a:cs typeface="Avenir Black"/>
              </a:rPr>
              <a:t>I say of the holy people who are in the land, “They are the noble ones in whom is all my delight.</a:t>
            </a:r>
            <a:r>
              <a:rPr lang="en-US" sz="2800" dirty="0" smtClean="0">
                <a:solidFill>
                  <a:srgbClr val="FFFF00"/>
                </a:solidFill>
                <a:latin typeface="Avenir Black"/>
                <a:cs typeface="Avenir Black"/>
              </a:rPr>
              <a:t>” </a:t>
            </a:r>
            <a:r>
              <a:rPr lang="en-US" sz="2800" b="1" baseline="30000" dirty="0" smtClean="0">
                <a:solidFill>
                  <a:srgbClr val="FFFF00"/>
                </a:solidFill>
                <a:latin typeface="Avenir Black"/>
                <a:cs typeface="Avenir Black"/>
              </a:rPr>
              <a:t>4</a:t>
            </a:r>
            <a:r>
              <a:rPr lang="en-US" sz="2800" b="1" baseline="30000" dirty="0">
                <a:solidFill>
                  <a:srgbClr val="FFFF00"/>
                </a:solidFill>
                <a:latin typeface="Avenir Black"/>
                <a:cs typeface="Avenir Black"/>
              </a:rPr>
              <a:t> </a:t>
            </a:r>
            <a:r>
              <a:rPr lang="en-US" sz="2800" dirty="0">
                <a:solidFill>
                  <a:srgbClr val="FFFF00"/>
                </a:solidFill>
                <a:latin typeface="Avenir Black"/>
                <a:cs typeface="Avenir Black"/>
              </a:rPr>
              <a:t>Those who run after other gods will suffer more and more.</a:t>
            </a:r>
            <a:r>
              <a:rPr lang="en-US" sz="2800" b="1" dirty="0">
                <a:solidFill>
                  <a:srgbClr val="FFFF00"/>
                </a:solidFill>
                <a:latin typeface="Avenir Black"/>
                <a:cs typeface="Avenir Black"/>
              </a:rPr>
              <a:t> </a:t>
            </a:r>
            <a:r>
              <a:rPr lang="en-US" sz="2800" dirty="0">
                <a:solidFill>
                  <a:srgbClr val="FFFF00"/>
                </a:solidFill>
                <a:latin typeface="Avenir Black"/>
                <a:cs typeface="Avenir Black"/>
              </a:rPr>
              <a:t>I will not pour out libations of blood to such gods or take up their names on my lips</a:t>
            </a:r>
            <a:r>
              <a:rPr lang="en-US" sz="2800" dirty="0" smtClean="0">
                <a:solidFill>
                  <a:srgbClr val="FFFF00"/>
                </a:solidFill>
                <a:latin typeface="Avenir Black"/>
                <a:cs typeface="Avenir Black"/>
              </a:rPr>
              <a:t>.</a:t>
            </a:r>
            <a:r>
              <a:rPr lang="en-US" sz="3200" dirty="0" smtClean="0">
                <a:solidFill>
                  <a:srgbClr val="FFFF00"/>
                </a:solidFill>
                <a:latin typeface="Avenir Black"/>
                <a:cs typeface="Avenir Black"/>
              </a:rPr>
              <a:t> </a:t>
            </a:r>
            <a:r>
              <a:rPr lang="en-US" sz="2000" b="1" baseline="30000" dirty="0" smtClean="0">
                <a:latin typeface="Avenir Black"/>
                <a:cs typeface="Avenir Black"/>
              </a:rPr>
              <a:t>5</a:t>
            </a:r>
            <a:r>
              <a:rPr lang="en-US" sz="1600" b="1" baseline="30000" dirty="0">
                <a:latin typeface="Avenir Black"/>
                <a:cs typeface="Avenir Black"/>
              </a:rPr>
              <a:t> </a:t>
            </a:r>
            <a:r>
              <a:rPr lang="en-US" sz="1600" dirty="0">
                <a:latin typeface="Avenir Black"/>
                <a:cs typeface="Avenir Black"/>
              </a:rPr>
              <a:t>Lord, you alone are my portion and my cup;</a:t>
            </a:r>
            <a:r>
              <a:rPr lang="en-US" sz="1600" b="1" dirty="0">
                <a:latin typeface="Avenir Black"/>
                <a:cs typeface="Avenir Black"/>
              </a:rPr>
              <a:t> </a:t>
            </a:r>
            <a:r>
              <a:rPr lang="en-US" sz="1600" dirty="0">
                <a:latin typeface="Avenir Black"/>
                <a:cs typeface="Avenir Black"/>
              </a:rPr>
              <a:t>you make my lot secure</a:t>
            </a:r>
            <a:r>
              <a:rPr lang="en-US" sz="1600" dirty="0" smtClean="0">
                <a:latin typeface="Avenir Black"/>
                <a:cs typeface="Avenir Black"/>
              </a:rPr>
              <a:t>. </a:t>
            </a:r>
            <a:r>
              <a:rPr lang="en-US" sz="1600" b="1" baseline="30000" dirty="0" smtClean="0">
                <a:latin typeface="Avenir Black"/>
                <a:cs typeface="Avenir Black"/>
              </a:rPr>
              <a:t>6</a:t>
            </a:r>
            <a:r>
              <a:rPr lang="en-US" sz="1600" b="1" dirty="0">
                <a:latin typeface="Avenir Black"/>
                <a:cs typeface="Avenir Black"/>
              </a:rPr>
              <a:t> </a:t>
            </a:r>
            <a:r>
              <a:rPr lang="en-US" sz="1600" dirty="0">
                <a:latin typeface="Avenir Black"/>
                <a:cs typeface="Avenir Black"/>
              </a:rPr>
              <a:t>The boundary lines have fallen for me in pleasant places;</a:t>
            </a:r>
            <a:r>
              <a:rPr lang="en-US" sz="1600" b="1" dirty="0">
                <a:latin typeface="Avenir Black"/>
                <a:cs typeface="Avenir Black"/>
              </a:rPr>
              <a:t> </a:t>
            </a:r>
            <a:r>
              <a:rPr lang="en-US" sz="1600" dirty="0">
                <a:latin typeface="Avenir Black"/>
                <a:cs typeface="Avenir Black"/>
              </a:rPr>
              <a:t>surely I have a delightful inheritance</a:t>
            </a:r>
            <a:r>
              <a:rPr lang="en-US" sz="1600" dirty="0" smtClean="0">
                <a:latin typeface="Avenir Black"/>
                <a:cs typeface="Avenir Black"/>
              </a:rPr>
              <a:t>. </a:t>
            </a:r>
            <a:r>
              <a:rPr lang="en-US" sz="1600" b="1" baseline="30000" dirty="0" smtClean="0">
                <a:latin typeface="Avenir Black"/>
                <a:cs typeface="Avenir Black"/>
              </a:rPr>
              <a:t>7</a:t>
            </a:r>
            <a:r>
              <a:rPr lang="en-US" sz="1600" b="1" dirty="0">
                <a:latin typeface="Avenir Black"/>
                <a:cs typeface="Avenir Black"/>
              </a:rPr>
              <a:t>  </a:t>
            </a:r>
            <a:r>
              <a:rPr lang="en-US" sz="1600" dirty="0">
                <a:latin typeface="Avenir Black"/>
                <a:cs typeface="Avenir Black"/>
              </a:rPr>
              <a:t>I will praise the Lord, who counsels me;</a:t>
            </a:r>
            <a:r>
              <a:rPr lang="en-US" sz="1600" b="1" dirty="0">
                <a:latin typeface="Avenir Black"/>
                <a:cs typeface="Avenir Black"/>
              </a:rPr>
              <a:t> </a:t>
            </a:r>
            <a:r>
              <a:rPr lang="en-US" sz="1600" dirty="0">
                <a:latin typeface="Avenir Black"/>
                <a:cs typeface="Avenir Black"/>
              </a:rPr>
              <a:t>even at night my heart instructs me</a:t>
            </a:r>
            <a:r>
              <a:rPr lang="en-US" sz="1600" dirty="0" smtClean="0">
                <a:latin typeface="Avenir Black"/>
                <a:cs typeface="Avenir Black"/>
              </a:rPr>
              <a:t>.</a:t>
            </a:r>
            <a:r>
              <a:rPr lang="en-US" sz="1600" b="1" baseline="30000" dirty="0" smtClean="0">
                <a:latin typeface="Avenir Black"/>
                <a:cs typeface="Avenir Black"/>
              </a:rPr>
              <a:t>8</a:t>
            </a:r>
            <a:r>
              <a:rPr lang="en-US" sz="1600" b="1" dirty="0">
                <a:latin typeface="Avenir Black"/>
                <a:cs typeface="Avenir Black"/>
              </a:rPr>
              <a:t>  </a:t>
            </a:r>
            <a:r>
              <a:rPr lang="en-US" sz="1600" dirty="0">
                <a:latin typeface="Avenir Black"/>
                <a:cs typeface="Avenir Black"/>
              </a:rPr>
              <a:t>I keep my eyes always on the Lord.</a:t>
            </a:r>
            <a:r>
              <a:rPr lang="en-US" sz="1600" b="1" dirty="0">
                <a:latin typeface="Avenir Black"/>
                <a:cs typeface="Avenir Black"/>
              </a:rPr>
              <a:t> </a:t>
            </a:r>
            <a:r>
              <a:rPr lang="en-US" sz="1600" dirty="0">
                <a:latin typeface="Avenir Black"/>
                <a:cs typeface="Avenir Black"/>
              </a:rPr>
              <a:t>With him at my right hand, I will not be shaken</a:t>
            </a:r>
            <a:r>
              <a:rPr lang="en-US" sz="1600" dirty="0" smtClean="0">
                <a:latin typeface="Avenir Black"/>
                <a:cs typeface="Avenir Black"/>
              </a:rPr>
              <a:t>.</a:t>
            </a:r>
            <a:r>
              <a:rPr lang="en-US" sz="1600" b="1" baseline="30000" dirty="0" smtClean="0">
                <a:latin typeface="Avenir Black"/>
                <a:cs typeface="Avenir Black"/>
              </a:rPr>
              <a:t>9</a:t>
            </a:r>
            <a:r>
              <a:rPr lang="en-US" sz="1600" b="1" dirty="0">
                <a:latin typeface="Avenir Black"/>
                <a:cs typeface="Avenir Black"/>
              </a:rPr>
              <a:t> </a:t>
            </a:r>
            <a:r>
              <a:rPr lang="en-US" sz="1600" dirty="0">
                <a:latin typeface="Avenir Black"/>
                <a:cs typeface="Avenir Black"/>
              </a:rPr>
              <a:t>Therefore my heart is glad and my tongue rejoices; my body also will rest secure</a:t>
            </a:r>
            <a:r>
              <a:rPr lang="en-US" sz="1600" dirty="0" smtClean="0">
                <a:latin typeface="Avenir Black"/>
                <a:cs typeface="Avenir Black"/>
              </a:rPr>
              <a:t>,</a:t>
            </a:r>
            <a:r>
              <a:rPr lang="en-US" sz="1600" b="1" baseline="30000" dirty="0" smtClean="0">
                <a:latin typeface="Avenir Black"/>
                <a:cs typeface="Avenir Black"/>
              </a:rPr>
              <a:t>10</a:t>
            </a:r>
            <a:r>
              <a:rPr lang="en-US" sz="1600" b="1" dirty="0">
                <a:latin typeface="Avenir Black"/>
                <a:cs typeface="Avenir Black"/>
              </a:rPr>
              <a:t>  </a:t>
            </a:r>
            <a:r>
              <a:rPr lang="en-US" sz="1600" dirty="0">
                <a:latin typeface="Avenir Black"/>
                <a:cs typeface="Avenir Black"/>
              </a:rPr>
              <a:t>because you will not abandon me to the realm of the dead,</a:t>
            </a:r>
            <a:r>
              <a:rPr lang="en-US" sz="1600" b="1" dirty="0">
                <a:latin typeface="Avenir Black"/>
                <a:cs typeface="Avenir Black"/>
              </a:rPr>
              <a:t> </a:t>
            </a:r>
            <a:r>
              <a:rPr lang="en-US" sz="1600" dirty="0">
                <a:latin typeface="Avenir Black"/>
                <a:cs typeface="Avenir Black"/>
              </a:rPr>
              <a:t>nor will you let your faithful one see decay</a:t>
            </a:r>
            <a:r>
              <a:rPr lang="en-US" sz="1600" dirty="0" smtClean="0">
                <a:latin typeface="Avenir Black"/>
                <a:cs typeface="Avenir Black"/>
              </a:rPr>
              <a:t>. </a:t>
            </a:r>
            <a:r>
              <a:rPr lang="en-US" sz="1600" b="1" baseline="30000" dirty="0" smtClean="0">
                <a:latin typeface="Avenir Black"/>
                <a:cs typeface="Avenir Black"/>
              </a:rPr>
              <a:t>11</a:t>
            </a:r>
            <a:r>
              <a:rPr lang="en-US" sz="1600" b="1" dirty="0">
                <a:latin typeface="Avenir Black"/>
                <a:cs typeface="Avenir Black"/>
              </a:rPr>
              <a:t> </a:t>
            </a:r>
            <a:r>
              <a:rPr lang="en-US" sz="1600" dirty="0">
                <a:latin typeface="Avenir Black"/>
                <a:cs typeface="Avenir Black"/>
              </a:rPr>
              <a:t>You make known to me the path of life; you will fill me with joy in your presence</a:t>
            </a:r>
            <a:r>
              <a:rPr lang="en-US" sz="1600" dirty="0" smtClean="0">
                <a:latin typeface="Avenir Black"/>
                <a:cs typeface="Avenir Black"/>
              </a:rPr>
              <a:t>, with </a:t>
            </a:r>
            <a:r>
              <a:rPr lang="en-US" sz="1600" dirty="0">
                <a:latin typeface="Avenir Black"/>
                <a:cs typeface="Avenir Black"/>
              </a:rPr>
              <a:t>eternal pleasures at your right hand.</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06595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8917" y="9844"/>
            <a:ext cx="8998779" cy="4093429"/>
          </a:xfrm>
          <a:prstGeom prst="rect">
            <a:avLst/>
          </a:prstGeom>
        </p:spPr>
        <p:txBody>
          <a:bodyPr wrap="square">
            <a:spAutoFit/>
          </a:bodyPr>
          <a:lstStyle/>
          <a:p>
            <a:r>
              <a:rPr lang="en-US" sz="1600" b="1" dirty="0">
                <a:latin typeface="Avenir Black"/>
                <a:cs typeface="Avenir Black"/>
              </a:rPr>
              <a:t>Psalm 16:1-11 </a:t>
            </a:r>
            <a:r>
              <a:rPr lang="en-US" sz="1600" dirty="0">
                <a:latin typeface="Avenir Black"/>
                <a:cs typeface="Avenir Black"/>
              </a:rPr>
              <a:t>Keep me safe, my God, for in you I take refuge.</a:t>
            </a:r>
          </a:p>
          <a:p>
            <a:r>
              <a:rPr lang="en-US" sz="1600" b="1" baseline="30000" dirty="0">
                <a:latin typeface="Avenir Black"/>
                <a:cs typeface="Avenir Black"/>
              </a:rPr>
              <a:t>2</a:t>
            </a:r>
            <a:r>
              <a:rPr lang="en-US" sz="1600" b="1" dirty="0">
                <a:latin typeface="Avenir Black"/>
                <a:cs typeface="Avenir Black"/>
              </a:rPr>
              <a:t> </a:t>
            </a:r>
            <a:r>
              <a:rPr lang="en-US" sz="1600" dirty="0">
                <a:latin typeface="Avenir Black"/>
                <a:cs typeface="Avenir Black"/>
              </a:rPr>
              <a:t>I say to the Lord, “You are my Lord; apart from you I have no good thing.</a:t>
            </a:r>
            <a:r>
              <a:rPr lang="en-US" sz="1600" dirty="0" smtClean="0">
                <a:latin typeface="Avenir Black"/>
                <a:cs typeface="Avenir Black"/>
              </a:rPr>
              <a:t>” </a:t>
            </a:r>
            <a:r>
              <a:rPr lang="en-US" sz="1600" b="1" baseline="30000" dirty="0" smtClean="0">
                <a:latin typeface="Avenir Black"/>
                <a:cs typeface="Avenir Black"/>
              </a:rPr>
              <a:t>3</a:t>
            </a:r>
            <a:r>
              <a:rPr lang="en-US" sz="1600" b="1" dirty="0">
                <a:latin typeface="Avenir Black"/>
                <a:cs typeface="Avenir Black"/>
              </a:rPr>
              <a:t> </a:t>
            </a:r>
            <a:r>
              <a:rPr lang="en-US" sz="1600" dirty="0">
                <a:latin typeface="Avenir Black"/>
                <a:cs typeface="Avenir Black"/>
              </a:rPr>
              <a:t>I say of the holy people who are in the land, “They are the noble ones in whom is all my delight.</a:t>
            </a:r>
            <a:r>
              <a:rPr lang="en-US" sz="1600" dirty="0" smtClean="0">
                <a:latin typeface="Avenir Black"/>
                <a:cs typeface="Avenir Black"/>
              </a:rPr>
              <a:t>” </a:t>
            </a:r>
            <a:r>
              <a:rPr lang="en-US" sz="1600" b="1" baseline="30000" dirty="0" smtClean="0">
                <a:latin typeface="Avenir Black"/>
                <a:cs typeface="Avenir Black"/>
              </a:rPr>
              <a:t>4</a:t>
            </a:r>
            <a:r>
              <a:rPr lang="en-US" sz="1600" b="1" baseline="30000" dirty="0">
                <a:latin typeface="Avenir Black"/>
                <a:cs typeface="Avenir Black"/>
              </a:rPr>
              <a:t> </a:t>
            </a:r>
            <a:r>
              <a:rPr lang="en-US" sz="1600" dirty="0">
                <a:latin typeface="Avenir Black"/>
                <a:cs typeface="Avenir Black"/>
              </a:rPr>
              <a:t>Those who run after other gods will suffer more and more.</a:t>
            </a:r>
            <a:r>
              <a:rPr lang="en-US" sz="1600" b="1" dirty="0">
                <a:latin typeface="Avenir Black"/>
                <a:cs typeface="Avenir Black"/>
              </a:rPr>
              <a:t> </a:t>
            </a:r>
            <a:r>
              <a:rPr lang="en-US" sz="1600" dirty="0">
                <a:latin typeface="Avenir Black"/>
                <a:cs typeface="Avenir Black"/>
              </a:rPr>
              <a:t>I will not pour out libations of blood to such gods or take up their names on my lips</a:t>
            </a:r>
            <a:r>
              <a:rPr lang="en-US" sz="1600" dirty="0" smtClean="0">
                <a:latin typeface="Avenir Black"/>
                <a:cs typeface="Avenir Black"/>
              </a:rPr>
              <a:t>. </a:t>
            </a:r>
            <a:r>
              <a:rPr lang="en-US" sz="3200" b="1" baseline="30000" dirty="0" smtClean="0">
                <a:solidFill>
                  <a:srgbClr val="FFFF00"/>
                </a:solidFill>
                <a:latin typeface="Avenir Black"/>
                <a:cs typeface="Avenir Black"/>
              </a:rPr>
              <a:t>5</a:t>
            </a:r>
            <a:r>
              <a:rPr lang="en-US" sz="3200" b="1" baseline="30000" dirty="0">
                <a:solidFill>
                  <a:srgbClr val="FFFF00"/>
                </a:solidFill>
                <a:latin typeface="Avenir Black"/>
                <a:cs typeface="Avenir Black"/>
              </a:rPr>
              <a:t> </a:t>
            </a:r>
            <a:r>
              <a:rPr lang="en-US" sz="3200" dirty="0">
                <a:solidFill>
                  <a:srgbClr val="FFFF00"/>
                </a:solidFill>
                <a:latin typeface="Avenir Black"/>
                <a:cs typeface="Avenir Black"/>
              </a:rPr>
              <a:t>Lord, you alone are my portion and my cup;</a:t>
            </a:r>
            <a:r>
              <a:rPr lang="en-US" sz="3200" b="1" dirty="0">
                <a:solidFill>
                  <a:srgbClr val="FFFF00"/>
                </a:solidFill>
                <a:latin typeface="Avenir Black"/>
                <a:cs typeface="Avenir Black"/>
              </a:rPr>
              <a:t> </a:t>
            </a:r>
            <a:r>
              <a:rPr lang="en-US" sz="3200" dirty="0">
                <a:solidFill>
                  <a:srgbClr val="FFFF00"/>
                </a:solidFill>
                <a:latin typeface="Avenir Black"/>
                <a:cs typeface="Avenir Black"/>
              </a:rPr>
              <a:t>you make my lot secure</a:t>
            </a:r>
            <a:r>
              <a:rPr lang="en-US" sz="3200" dirty="0" smtClean="0">
                <a:solidFill>
                  <a:srgbClr val="FFFF00"/>
                </a:solidFill>
                <a:latin typeface="Avenir Black"/>
                <a:cs typeface="Avenir Black"/>
              </a:rPr>
              <a:t>. </a:t>
            </a:r>
            <a:r>
              <a:rPr lang="en-US" sz="1600" b="1" baseline="30000" dirty="0" smtClean="0">
                <a:latin typeface="Avenir Black"/>
                <a:cs typeface="Avenir Black"/>
              </a:rPr>
              <a:t>6</a:t>
            </a:r>
            <a:r>
              <a:rPr lang="en-US" sz="1600" b="1" dirty="0">
                <a:latin typeface="Avenir Black"/>
                <a:cs typeface="Avenir Black"/>
              </a:rPr>
              <a:t> </a:t>
            </a:r>
            <a:r>
              <a:rPr lang="en-US" sz="1600" dirty="0">
                <a:latin typeface="Avenir Black"/>
                <a:cs typeface="Avenir Black"/>
              </a:rPr>
              <a:t>The boundary lines have fallen for me in pleasant places;</a:t>
            </a:r>
            <a:r>
              <a:rPr lang="en-US" sz="1600" b="1" dirty="0">
                <a:latin typeface="Avenir Black"/>
                <a:cs typeface="Avenir Black"/>
              </a:rPr>
              <a:t> </a:t>
            </a:r>
            <a:r>
              <a:rPr lang="en-US" sz="1600" dirty="0">
                <a:latin typeface="Avenir Black"/>
                <a:cs typeface="Avenir Black"/>
              </a:rPr>
              <a:t>surely I have a delightful inheritance</a:t>
            </a:r>
            <a:r>
              <a:rPr lang="en-US" sz="1600" dirty="0" smtClean="0">
                <a:latin typeface="Avenir Black"/>
                <a:cs typeface="Avenir Black"/>
              </a:rPr>
              <a:t>. </a:t>
            </a:r>
            <a:r>
              <a:rPr lang="en-US" sz="1600" b="1" baseline="30000" dirty="0" smtClean="0">
                <a:latin typeface="Avenir Black"/>
                <a:cs typeface="Avenir Black"/>
              </a:rPr>
              <a:t>7</a:t>
            </a:r>
            <a:r>
              <a:rPr lang="en-US" sz="1600" b="1" dirty="0">
                <a:latin typeface="Avenir Black"/>
                <a:cs typeface="Avenir Black"/>
              </a:rPr>
              <a:t>  </a:t>
            </a:r>
            <a:r>
              <a:rPr lang="en-US" sz="1600" dirty="0">
                <a:latin typeface="Avenir Black"/>
                <a:cs typeface="Avenir Black"/>
              </a:rPr>
              <a:t>I will praise the Lord, who counsels me;</a:t>
            </a:r>
            <a:r>
              <a:rPr lang="en-US" sz="1600" b="1" dirty="0">
                <a:latin typeface="Avenir Black"/>
                <a:cs typeface="Avenir Black"/>
              </a:rPr>
              <a:t> </a:t>
            </a:r>
            <a:r>
              <a:rPr lang="en-US" sz="1600" dirty="0">
                <a:latin typeface="Avenir Black"/>
                <a:cs typeface="Avenir Black"/>
              </a:rPr>
              <a:t>even at night my heart instructs me</a:t>
            </a:r>
            <a:r>
              <a:rPr lang="en-US" sz="1600" dirty="0" smtClean="0">
                <a:latin typeface="Avenir Black"/>
                <a:cs typeface="Avenir Black"/>
              </a:rPr>
              <a:t>.</a:t>
            </a:r>
            <a:r>
              <a:rPr lang="en-US" sz="1600" b="1" baseline="30000" dirty="0" smtClean="0">
                <a:latin typeface="Avenir Black"/>
                <a:cs typeface="Avenir Black"/>
              </a:rPr>
              <a:t>8</a:t>
            </a:r>
            <a:r>
              <a:rPr lang="en-US" sz="1600" b="1" dirty="0">
                <a:latin typeface="Avenir Black"/>
                <a:cs typeface="Avenir Black"/>
              </a:rPr>
              <a:t>  </a:t>
            </a:r>
            <a:r>
              <a:rPr lang="en-US" sz="1600" dirty="0">
                <a:latin typeface="Avenir Black"/>
                <a:cs typeface="Avenir Black"/>
              </a:rPr>
              <a:t>I keep my eyes always on the Lord.</a:t>
            </a:r>
            <a:r>
              <a:rPr lang="en-US" sz="1600" b="1" dirty="0">
                <a:latin typeface="Avenir Black"/>
                <a:cs typeface="Avenir Black"/>
              </a:rPr>
              <a:t> </a:t>
            </a:r>
            <a:r>
              <a:rPr lang="en-US" sz="1600" dirty="0">
                <a:latin typeface="Avenir Black"/>
                <a:cs typeface="Avenir Black"/>
              </a:rPr>
              <a:t>With him at my right hand, I will not be shaken</a:t>
            </a:r>
            <a:r>
              <a:rPr lang="en-US" sz="1600" dirty="0" smtClean="0">
                <a:latin typeface="Avenir Black"/>
                <a:cs typeface="Avenir Black"/>
              </a:rPr>
              <a:t>.</a:t>
            </a:r>
            <a:r>
              <a:rPr lang="en-US" sz="1600" b="1" baseline="30000" dirty="0" smtClean="0">
                <a:latin typeface="Avenir Black"/>
                <a:cs typeface="Avenir Black"/>
              </a:rPr>
              <a:t>9</a:t>
            </a:r>
            <a:r>
              <a:rPr lang="en-US" sz="1600" b="1" dirty="0">
                <a:latin typeface="Avenir Black"/>
                <a:cs typeface="Avenir Black"/>
              </a:rPr>
              <a:t> </a:t>
            </a:r>
            <a:r>
              <a:rPr lang="en-US" sz="1600" dirty="0">
                <a:latin typeface="Avenir Black"/>
                <a:cs typeface="Avenir Black"/>
              </a:rPr>
              <a:t>Therefore my heart is glad and my tongue rejoices; my body also will rest secure</a:t>
            </a:r>
            <a:r>
              <a:rPr lang="en-US" sz="1600" dirty="0" smtClean="0">
                <a:latin typeface="Avenir Black"/>
                <a:cs typeface="Avenir Black"/>
              </a:rPr>
              <a:t>,</a:t>
            </a:r>
            <a:r>
              <a:rPr lang="en-US" sz="1600" b="1" baseline="30000" dirty="0" smtClean="0">
                <a:latin typeface="Avenir Black"/>
                <a:cs typeface="Avenir Black"/>
              </a:rPr>
              <a:t>10</a:t>
            </a:r>
            <a:r>
              <a:rPr lang="en-US" sz="1600" b="1" dirty="0">
                <a:latin typeface="Avenir Black"/>
                <a:cs typeface="Avenir Black"/>
              </a:rPr>
              <a:t>  </a:t>
            </a:r>
            <a:r>
              <a:rPr lang="en-US" sz="1600" dirty="0">
                <a:latin typeface="Avenir Black"/>
                <a:cs typeface="Avenir Black"/>
              </a:rPr>
              <a:t>because you will not abandon me to the realm of the dead,</a:t>
            </a:r>
            <a:r>
              <a:rPr lang="en-US" sz="1600" b="1" dirty="0">
                <a:latin typeface="Avenir Black"/>
                <a:cs typeface="Avenir Black"/>
              </a:rPr>
              <a:t> </a:t>
            </a:r>
            <a:r>
              <a:rPr lang="en-US" sz="1600" dirty="0">
                <a:latin typeface="Avenir Black"/>
                <a:cs typeface="Avenir Black"/>
              </a:rPr>
              <a:t>nor will you let your faithful one see decay</a:t>
            </a:r>
            <a:r>
              <a:rPr lang="en-US" sz="1600" dirty="0" smtClean="0">
                <a:latin typeface="Avenir Black"/>
                <a:cs typeface="Avenir Black"/>
              </a:rPr>
              <a:t>. </a:t>
            </a:r>
            <a:r>
              <a:rPr lang="en-US" sz="1600" b="1" baseline="30000" dirty="0" smtClean="0">
                <a:latin typeface="Avenir Black"/>
                <a:cs typeface="Avenir Black"/>
              </a:rPr>
              <a:t>11</a:t>
            </a:r>
            <a:r>
              <a:rPr lang="en-US" sz="1600" b="1" dirty="0">
                <a:latin typeface="Avenir Black"/>
                <a:cs typeface="Avenir Black"/>
              </a:rPr>
              <a:t> </a:t>
            </a:r>
            <a:r>
              <a:rPr lang="en-US" sz="1600" dirty="0">
                <a:latin typeface="Avenir Black"/>
                <a:cs typeface="Avenir Black"/>
              </a:rPr>
              <a:t>You make known to me the path of life; you will fill me with joy in your presence</a:t>
            </a:r>
            <a:r>
              <a:rPr lang="en-US" sz="1600" dirty="0" smtClean="0">
                <a:latin typeface="Avenir Black"/>
                <a:cs typeface="Avenir Black"/>
              </a:rPr>
              <a:t>, with </a:t>
            </a:r>
            <a:r>
              <a:rPr lang="en-US" sz="1600" dirty="0">
                <a:latin typeface="Avenir Black"/>
                <a:cs typeface="Avenir Black"/>
              </a:rPr>
              <a:t>eternal pleasures at your right hand.</a:t>
            </a:r>
          </a:p>
        </p:txBody>
      </p:sp>
    </p:spTree>
    <p:extLst>
      <p:ext uri="{BB962C8B-B14F-4D97-AF65-F5344CB8AC3E}">
        <p14:creationId xmlns:p14="http://schemas.microsoft.com/office/powerpoint/2010/main" val="33829507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6423</TotalTime>
  <Words>376</Words>
  <Application>Microsoft Macintosh PowerPoint</Application>
  <PresentationFormat>On-screen Show (16:9)</PresentationFormat>
  <Paragraphs>48</Paragraphs>
  <Slides>24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6" baseType="lpstr">
      <vt:lpstr>Black</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Robert J. Olla</cp:lastModifiedBy>
  <cp:revision>255</cp:revision>
  <dcterms:created xsi:type="dcterms:W3CDTF">2016-08-27T22:55:59Z</dcterms:created>
  <dcterms:modified xsi:type="dcterms:W3CDTF">2017-03-25T22:35:10Z</dcterms:modified>
</cp:coreProperties>
</file>